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9" r:id="rId3"/>
    <p:sldId id="415" r:id="rId4"/>
    <p:sldId id="429" r:id="rId5"/>
    <p:sldId id="442" r:id="rId6"/>
    <p:sldId id="437" r:id="rId7"/>
    <p:sldId id="319" r:id="rId8"/>
    <p:sldId id="321" r:id="rId9"/>
    <p:sldId id="416" r:id="rId10"/>
    <p:sldId id="438" r:id="rId11"/>
    <p:sldId id="435" r:id="rId12"/>
    <p:sldId id="436" r:id="rId13"/>
    <p:sldId id="439" r:id="rId14"/>
    <p:sldId id="417" r:id="rId15"/>
    <p:sldId id="418" r:id="rId16"/>
    <p:sldId id="419" r:id="rId17"/>
    <p:sldId id="440" r:id="rId18"/>
    <p:sldId id="421" r:id="rId19"/>
    <p:sldId id="441" r:id="rId20"/>
    <p:sldId id="422" r:id="rId21"/>
    <p:sldId id="433" r:id="rId22"/>
    <p:sldId id="443" r:id="rId23"/>
    <p:sldId id="444" r:id="rId24"/>
    <p:sldId id="431" r:id="rId25"/>
    <p:sldId id="434" r:id="rId26"/>
    <p:sldId id="423" r:id="rId27"/>
    <p:sldId id="427" r:id="rId28"/>
    <p:sldId id="428" r:id="rId29"/>
    <p:sldId id="42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ДОХОДЫ</c:v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037527593818985E-2"/>
                  <c:y val="-2.7841052898000505E-2"/>
                </c:manualLayout>
              </c:layout>
              <c:tx>
                <c:rich>
                  <a:bodyPr/>
                  <a:lstStyle/>
                  <a:p>
                    <a:fld id="{8C4C3D34-E486-4D6D-92BA-00293EE7657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8395879323031619E-2"/>
                  <c:y val="-1.5186028853454844E-2"/>
                </c:manualLayout>
              </c:layout>
              <c:tx>
                <c:rich>
                  <a:bodyPr/>
                  <a:lstStyle/>
                  <a:p>
                    <a:fld id="{42B70ACE-3C83-4C1F-9496-5F3E0046CA5D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226391954868776E-2"/>
                  <c:y val="-1.5186028853454821E-2"/>
                </c:manualLayout>
              </c:layout>
              <c:tx>
                <c:rich>
                  <a:bodyPr/>
                  <a:lstStyle/>
                  <a:p>
                    <a:fld id="{4A6674B6-4EBC-4AEB-ADE9-63D0948D0F6F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5847436840814327E-3"/>
                  <c:y val="-1.2655024044545684E-2"/>
                </c:manualLayout>
              </c:layout>
              <c:tx>
                <c:rich>
                  <a:bodyPr/>
                  <a:lstStyle/>
                  <a:p>
                    <a:fld id="{15EF1B51-70FA-43FE-AEFA-04649C51BB7A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839587932303164E-2"/>
                  <c:y val="-7.5930144267274107E-3"/>
                </c:manualLayout>
              </c:layout>
              <c:tx>
                <c:rich>
                  <a:bodyPr/>
                  <a:lstStyle/>
                  <a:p>
                    <a:fld id="{CE59B2E8-2209-4F02-9712-CA79B5E85CD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7.3583517292126564E-3"/>
                  <c:y val="-1.0124019235636548E-2"/>
                </c:manualLayout>
              </c:layout>
              <c:tx>
                <c:rich>
                  <a:bodyPr/>
                  <a:lstStyle/>
                  <a:p>
                    <a:fld id="{F359AA71-158D-44AA-B286-5DBE9521C3B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'Д. и Р.'!$G$14:$L$14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'Д. и Р.'!$G$15:$L$15</c:f>
              <c:numCache>
                <c:formatCode>#\ ##0.0</c:formatCode>
                <c:ptCount val="6"/>
                <c:pt idx="0">
                  <c:v>74539.899999999994</c:v>
                </c:pt>
                <c:pt idx="1">
                  <c:v>71463.7</c:v>
                </c:pt>
                <c:pt idx="2">
                  <c:v>61932.800000000003</c:v>
                </c:pt>
                <c:pt idx="3">
                  <c:v>59759.600000000006</c:v>
                </c:pt>
                <c:pt idx="4">
                  <c:v>60956.3</c:v>
                </c:pt>
                <c:pt idx="5">
                  <c:v>63350.100000000006</c:v>
                </c:pt>
              </c:numCache>
            </c:numRef>
          </c:val>
        </c:ser>
        <c:ser>
          <c:idx val="1"/>
          <c:order val="1"/>
          <c:tx>
            <c:v>РАСХОДЫ</c:v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716703458425313E-2"/>
                  <c:y val="-3.290306251581878E-2"/>
                </c:manualLayout>
              </c:layout>
              <c:tx>
                <c:rich>
                  <a:bodyPr/>
                  <a:lstStyle/>
                  <a:p>
                    <a:fld id="{3131303D-737B-4B89-B024-79BF988363AF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226391954868776E-2"/>
                  <c:y val="-3.7965072133637055E-2"/>
                </c:manualLayout>
              </c:layout>
              <c:tx>
                <c:rich>
                  <a:bodyPr/>
                  <a:lstStyle/>
                  <a:p>
                    <a:fld id="{EF4B516D-4F5D-493F-AA3B-07A2533DA8B6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9622271277900418E-2"/>
                  <c:y val="-4.0496076942546193E-2"/>
                </c:manualLayout>
              </c:layout>
              <c:tx>
                <c:rich>
                  <a:bodyPr/>
                  <a:lstStyle/>
                  <a:p>
                    <a:fld id="{9EA29CFA-1904-4989-A541-F49510A57F1C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8111356389502091E-3"/>
                  <c:y val="-2.2779043280182255E-2"/>
                </c:manualLayout>
              </c:layout>
              <c:tx>
                <c:rich>
                  <a:bodyPr/>
                  <a:lstStyle/>
                  <a:p>
                    <a:fld id="{C76C1EAF-C2B8-4606-82C4-96B31DC7ED81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8.9934371094180968E-17"/>
                  <c:y val="-4.8089091369273647E-2"/>
                </c:manualLayout>
              </c:layout>
              <c:tx>
                <c:rich>
                  <a:bodyPr/>
                  <a:lstStyle/>
                  <a:p>
                    <a:fld id="{66A3CDAE-15F1-4967-9DA3-2C7B1AF90302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2263919548687581E-2"/>
                  <c:y val="-3.7965072133637076E-2"/>
                </c:manualLayout>
              </c:layout>
              <c:tx>
                <c:rich>
                  <a:bodyPr/>
                  <a:lstStyle/>
                  <a:p>
                    <a:fld id="{790C3060-DFCA-4C24-A6C3-423090D781C4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'Д. и Р.'!$G$14:$L$14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'Д. и Р.'!$G$16:$L$16</c:f>
              <c:numCache>
                <c:formatCode>#\ ##0.0</c:formatCode>
                <c:ptCount val="6"/>
                <c:pt idx="0">
                  <c:v>84726.1</c:v>
                </c:pt>
                <c:pt idx="1">
                  <c:v>71002.7</c:v>
                </c:pt>
                <c:pt idx="2">
                  <c:v>62365.2</c:v>
                </c:pt>
                <c:pt idx="3">
                  <c:v>65315.199999999997</c:v>
                </c:pt>
                <c:pt idx="4">
                  <c:v>60956.3</c:v>
                </c:pt>
                <c:pt idx="5">
                  <c:v>63350.1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1975192"/>
        <c:axId val="171972448"/>
        <c:axId val="0"/>
      </c:bar3DChart>
      <c:catAx>
        <c:axId val="17197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2448"/>
        <c:crosses val="autoZero"/>
        <c:auto val="1"/>
        <c:lblAlgn val="ctr"/>
        <c:lblOffset val="100"/>
        <c:noMultiLvlLbl val="0"/>
      </c:catAx>
      <c:valAx>
        <c:axId val="17197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197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Доходы!$B$5:$B$11</c15:sqref>
                  </c15:fullRef>
                </c:ext>
              </c:extLst>
              <c:f>(Доходы!$B$6:$B$9,Доходы!$B$11)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компенсации затрат 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Безвозмездные поступления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Доходы!$C$5:$C$11</c15:sqref>
                  </c15:fullRef>
                </c:ext>
              </c:extLst>
              <c:f>(Доходы!$C$6:$C$9,Доходы!$C$11)</c:f>
              <c:numCache>
                <c:formatCode>#\ ##0.0</c:formatCode>
                <c:ptCount val="5"/>
                <c:pt idx="0">
                  <c:v>26241.200000000001</c:v>
                </c:pt>
                <c:pt idx="1">
                  <c:v>60.4</c:v>
                </c:pt>
                <c:pt idx="2">
                  <c:v>906.7</c:v>
                </c:pt>
                <c:pt idx="3">
                  <c:v>0</c:v>
                </c:pt>
                <c:pt idx="4">
                  <c:v>34724.5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Расходы!$B$4:$B$32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Расходы!$G$4:$G$32</c:f>
              <c:numCache>
                <c:formatCode>#\ ##0.0</c:formatCode>
                <c:ptCount val="10"/>
                <c:pt idx="0">
                  <c:v>19994.3</c:v>
                </c:pt>
                <c:pt idx="1">
                  <c:v>41</c:v>
                </c:pt>
                <c:pt idx="2">
                  <c:v>437.6</c:v>
                </c:pt>
                <c:pt idx="3">
                  <c:v>23772</c:v>
                </c:pt>
                <c:pt idx="4">
                  <c:v>7.5</c:v>
                </c:pt>
                <c:pt idx="5">
                  <c:v>82</c:v>
                </c:pt>
                <c:pt idx="6">
                  <c:v>4306.3999999999996</c:v>
                </c:pt>
                <c:pt idx="7">
                  <c:v>11971.3</c:v>
                </c:pt>
                <c:pt idx="8">
                  <c:v>0</c:v>
                </c:pt>
                <c:pt idx="9">
                  <c:v>2140.4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2020 год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Расходы!$H$37:$H$65</c:f>
              <c:numCache>
                <c:formatCode>#\ ##0.0</c:formatCode>
                <c:ptCount val="10"/>
                <c:pt idx="0">
                  <c:v>17240.2</c:v>
                </c:pt>
                <c:pt idx="1">
                  <c:v>57.6</c:v>
                </c:pt>
                <c:pt idx="2">
                  <c:v>179.5</c:v>
                </c:pt>
                <c:pt idx="3">
                  <c:v>32718.9</c:v>
                </c:pt>
                <c:pt idx="4">
                  <c:v>40.200000000000003</c:v>
                </c:pt>
                <c:pt idx="5">
                  <c:v>58.8</c:v>
                </c:pt>
                <c:pt idx="6">
                  <c:v>7488.8</c:v>
                </c:pt>
                <c:pt idx="7">
                  <c:v>11034.4</c:v>
                </c:pt>
                <c:pt idx="8">
                  <c:v>327.7</c:v>
                </c:pt>
                <c:pt idx="9">
                  <c:v>1856.6</c:v>
                </c:pt>
              </c:numCache>
            </c:numRef>
          </c:val>
        </c:ser>
        <c:ser>
          <c:idx val="1"/>
          <c:order val="1"/>
          <c:tx>
            <c:v>2021 год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Расходы!$I$37:$I$65</c:f>
              <c:numCache>
                <c:formatCode>#\ ##0.0</c:formatCode>
                <c:ptCount val="10"/>
                <c:pt idx="0">
                  <c:v>17983.900000000001</c:v>
                </c:pt>
                <c:pt idx="1">
                  <c:v>59.8</c:v>
                </c:pt>
                <c:pt idx="2">
                  <c:v>246.10000000000002</c:v>
                </c:pt>
                <c:pt idx="3">
                  <c:v>23045.3</c:v>
                </c:pt>
                <c:pt idx="4">
                  <c:v>32.5</c:v>
                </c:pt>
                <c:pt idx="5">
                  <c:v>82.4</c:v>
                </c:pt>
                <c:pt idx="6">
                  <c:v>8616.4</c:v>
                </c:pt>
                <c:pt idx="7">
                  <c:v>10648.800000000001</c:v>
                </c:pt>
                <c:pt idx="8">
                  <c:v>0</c:v>
                </c:pt>
                <c:pt idx="9">
                  <c:v>1650</c:v>
                </c:pt>
              </c:numCache>
            </c:numRef>
          </c:val>
        </c:ser>
        <c:ser>
          <c:idx val="2"/>
          <c:order val="2"/>
          <c:tx>
            <c:v>2022 год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Расходы!$J$37:$J$65</c:f>
              <c:numCache>
                <c:formatCode>#\ ##0.0</c:formatCode>
                <c:ptCount val="10"/>
                <c:pt idx="0">
                  <c:v>19994.3</c:v>
                </c:pt>
                <c:pt idx="1">
                  <c:v>41</c:v>
                </c:pt>
                <c:pt idx="2">
                  <c:v>437.6</c:v>
                </c:pt>
                <c:pt idx="3">
                  <c:v>23772</c:v>
                </c:pt>
                <c:pt idx="4">
                  <c:v>7.5</c:v>
                </c:pt>
                <c:pt idx="5">
                  <c:v>82</c:v>
                </c:pt>
                <c:pt idx="6">
                  <c:v>4306.3999999999996</c:v>
                </c:pt>
                <c:pt idx="7">
                  <c:v>11971.3</c:v>
                </c:pt>
                <c:pt idx="8">
                  <c:v>0</c:v>
                </c:pt>
                <c:pt idx="9">
                  <c:v>2140.4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974016"/>
        <c:axId val="112912288"/>
        <c:axId val="0"/>
      </c:bar3DChart>
      <c:catAx>
        <c:axId val="17197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912288"/>
        <c:crosses val="autoZero"/>
        <c:auto val="1"/>
        <c:lblAlgn val="ctr"/>
        <c:lblOffset val="100"/>
        <c:noMultiLvlLbl val="0"/>
      </c:catAx>
      <c:valAx>
        <c:axId val="11291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138362607422764"/>
          <c:y val="0.10177730302796026"/>
          <c:w val="0.11957343391560669"/>
          <c:h val="0.24536973885476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D7D24-0D1B-4CAF-BE0C-F801879F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68DD82-94AF-44D4-ABF5-8557AA597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132614-32E5-4169-ACBD-517C2FC4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E5069A-E962-4E26-A786-86629FE3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6F18DE-FA7F-4CE9-BB9A-D8B9996B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0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116F8D-C4B3-4B1D-A193-D3C8EC40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4046CE-E743-4C4F-87C0-63C35B57A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A1ED68-CF6D-4456-BA31-E0280A6A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8E58AA-10FF-4375-8BC9-68C82A97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3BA74E-E4C1-4A16-9235-8BC9012A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4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6F6915-A24C-4C51-B1B6-4978984DD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1B0395-7DD3-4DD3-AE8C-CE7B6D0C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2C139D-348A-49A6-AF07-C02F007C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92FB8A-F875-407C-8A62-B1B9EF41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ABCEC-6DF3-48A2-9F36-B63C64A0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1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5B6944-E3EC-8149-9E7D-BB5E97BC5302}"/>
              </a:ext>
            </a:extLst>
          </p:cNvPr>
          <p:cNvCxnSpPr/>
          <p:nvPr userDrawn="1"/>
        </p:nvCxnSpPr>
        <p:spPr>
          <a:xfrm>
            <a:off x="11513018" y="5205323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C4EC09-BBAF-0C4C-A677-CCAC414DB75C}"/>
              </a:ext>
            </a:extLst>
          </p:cNvPr>
          <p:cNvSpPr txBox="1"/>
          <p:nvPr userDrawn="1"/>
        </p:nvSpPr>
        <p:spPr>
          <a:xfrm>
            <a:off x="11344542" y="6291386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000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b="1" i="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Shape 2711">
            <a:extLst>
              <a:ext uri="{FF2B5EF4-FFF2-40B4-BE49-F238E27FC236}">
                <a16:creationId xmlns:a16="http://schemas.microsoft.com/office/drawing/2014/main" xmlns="" id="{C6F4AC8F-7FB0-354F-9435-7505BDA46A51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0CF5BD6-7884-0043-928E-FD943EC3A48C}"/>
              </a:ext>
            </a:extLst>
          </p:cNvPr>
          <p:cNvCxnSpPr/>
          <p:nvPr userDrawn="1"/>
        </p:nvCxnSpPr>
        <p:spPr>
          <a:xfrm>
            <a:off x="11513018" y="5205323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E70A1F-6A73-6445-8676-81AD9B9C6F65}"/>
              </a:ext>
            </a:extLst>
          </p:cNvPr>
          <p:cNvSpPr txBox="1"/>
          <p:nvPr userDrawn="1"/>
        </p:nvSpPr>
        <p:spPr>
          <a:xfrm>
            <a:off x="11344542" y="6291386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000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b="1" i="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B5C48-1CC0-4FC1-A48A-EEAD33AD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C53F9-3848-47FF-81D0-15F7A01FD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7883D8-0B00-49B8-BD6B-B3C89F27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15D3A4-8ACB-4A99-9ECB-9BD2F205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DD68FC-F724-4976-8B8F-72F70FE6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38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2324A86-5AF1-EF49-BFE4-F43C4FC731F4}"/>
              </a:ext>
            </a:extLst>
          </p:cNvPr>
          <p:cNvGrpSpPr/>
          <p:nvPr userDrawn="1"/>
        </p:nvGrpSpPr>
        <p:grpSpPr>
          <a:xfrm>
            <a:off x="6478833" y="1447800"/>
            <a:ext cx="4464660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8961" y="2141927"/>
            <a:ext cx="3219102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xmlns="" id="{5A2EC066-1891-B549-B6BC-41526643E41F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2">
            <a:extLst>
              <a:ext uri="{FF2B5EF4-FFF2-40B4-BE49-F238E27FC236}">
                <a16:creationId xmlns:a16="http://schemas.microsoft.com/office/drawing/2014/main" xmlns="" id="{30D8B7AD-7EAB-DD4B-B70E-8DD3F391CC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xmlns="" id="{C7B5795E-50D8-384B-B445-36431F500D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0278815-DAD6-564C-8699-59F6B110D612}"/>
              </a:ext>
            </a:extLst>
          </p:cNvPr>
          <p:cNvGrpSpPr/>
          <p:nvPr userDrawn="1"/>
        </p:nvGrpSpPr>
        <p:grpSpPr>
          <a:xfrm>
            <a:off x="704856" y="1897223"/>
            <a:ext cx="2340939" cy="2453800"/>
            <a:chOff x="5828202" y="967154"/>
            <a:chExt cx="4464660" cy="4679911"/>
          </a:xfrm>
        </p:grpSpPr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xmlns="" id="{331D576B-DABD-9643-AC85-FD43CABFBC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xmlns="" id="{6D7452B7-832C-DE44-B78F-D2CEDCD871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xmlns="" id="{416FD9E9-3488-1F4B-91B5-BE651F2FE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9801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6A368F94-846A-4F4F-A195-C913D146FF45}"/>
              </a:ext>
            </a:extLst>
          </p:cNvPr>
          <p:cNvGrpSpPr/>
          <p:nvPr userDrawn="1"/>
        </p:nvGrpSpPr>
        <p:grpSpPr>
          <a:xfrm>
            <a:off x="3556193" y="1897223"/>
            <a:ext cx="2340939" cy="2453800"/>
            <a:chOff x="5828202" y="967154"/>
            <a:chExt cx="4464660" cy="4679911"/>
          </a:xfrm>
        </p:grpSpPr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D386327B-65C8-F94D-AA2C-DFBF00B3C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719AD793-1272-5D4E-B1AB-463820C7C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xmlns="" id="{65C44666-D714-E24A-87D3-D13F5C937E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91138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80CB0AC3-49BB-0941-83F0-28D86CBDB762}"/>
              </a:ext>
            </a:extLst>
          </p:cNvPr>
          <p:cNvGrpSpPr/>
          <p:nvPr userDrawn="1"/>
        </p:nvGrpSpPr>
        <p:grpSpPr>
          <a:xfrm>
            <a:off x="6410718" y="1897223"/>
            <a:ext cx="2340939" cy="2453800"/>
            <a:chOff x="5828202" y="967154"/>
            <a:chExt cx="4464660" cy="4679911"/>
          </a:xfrm>
        </p:grpSpPr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xmlns="" id="{BEF71E71-4BBC-A640-8636-C9AE5D3643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xmlns="" id="{6A74B114-9FC1-D74F-B7FA-19888B9DF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xmlns="" id="{47520019-B4F3-D243-8C16-EB6AEDC7C8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5663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12E2238B-219A-F644-983B-ABA81CDFFB19}"/>
              </a:ext>
            </a:extLst>
          </p:cNvPr>
          <p:cNvGrpSpPr/>
          <p:nvPr userDrawn="1"/>
        </p:nvGrpSpPr>
        <p:grpSpPr>
          <a:xfrm>
            <a:off x="9151340" y="1897223"/>
            <a:ext cx="2340939" cy="2453800"/>
            <a:chOff x="5828202" y="967154"/>
            <a:chExt cx="4464660" cy="4679911"/>
          </a:xfrm>
        </p:grpSpPr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xmlns="" id="{72951E5C-D903-D14E-80D4-2BDFCB2DA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xmlns="" id="{8FC42E45-0AB7-394D-BC3A-B6151F7F63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xmlns="" id="{7F45D962-5599-AD45-A80F-ED4F9E922F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86285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Shape 2711">
            <a:extLst>
              <a:ext uri="{FF2B5EF4-FFF2-40B4-BE49-F238E27FC236}">
                <a16:creationId xmlns:a16="http://schemas.microsoft.com/office/drawing/2014/main" xmlns="" id="{7A930EE5-2F7F-3645-A688-5AEF7573C20E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82" grpId="0" animBg="1"/>
      <p:bldP spid="86" grpId="0" animBg="1"/>
      <p:bldP spid="9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D941B359-83E6-274E-96A8-9DAF32BFE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xmlns="" id="{C763723D-8851-8C4D-B25D-E56326287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FA79BC6-F8B1-4144-91DB-E8730009FC41}"/>
              </a:ext>
            </a:extLst>
          </p:cNvPr>
          <p:cNvGrpSpPr/>
          <p:nvPr userDrawn="1"/>
        </p:nvGrpSpPr>
        <p:grpSpPr>
          <a:xfrm>
            <a:off x="2140939" y="1897223"/>
            <a:ext cx="2340939" cy="2453800"/>
            <a:chOff x="5828202" y="967154"/>
            <a:chExt cx="4464660" cy="4679911"/>
          </a:xfrm>
        </p:grpSpPr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xmlns="" id="{B6A3C93A-8325-CA47-A46A-A2CFFA215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xmlns="" id="{4FE1714D-5D4C-E14D-80E3-006BCD4F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C2F390E7-CACE-AF42-80D4-3D43442C2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5884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2083287-BAD3-C745-891D-0B9548FFB192}"/>
              </a:ext>
            </a:extLst>
          </p:cNvPr>
          <p:cNvGrpSpPr/>
          <p:nvPr userDrawn="1"/>
        </p:nvGrpSpPr>
        <p:grpSpPr>
          <a:xfrm>
            <a:off x="4992276" y="1897223"/>
            <a:ext cx="2340939" cy="2453800"/>
            <a:chOff x="5828202" y="967154"/>
            <a:chExt cx="4464660" cy="4679911"/>
          </a:xfrm>
        </p:grpSpPr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FBB89A57-EA40-1A4D-974E-10BBDFA13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xmlns="" id="{84AF5CB9-281E-A841-961C-7002E9ED4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xmlns="" id="{9C7E0A8E-FEF3-FC4A-B526-4B6ED8AF66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7221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4115374-5081-2842-9A81-1BF5787E035D}"/>
              </a:ext>
            </a:extLst>
          </p:cNvPr>
          <p:cNvGrpSpPr/>
          <p:nvPr userDrawn="1"/>
        </p:nvGrpSpPr>
        <p:grpSpPr>
          <a:xfrm>
            <a:off x="7846801" y="1897223"/>
            <a:ext cx="2340939" cy="2453800"/>
            <a:chOff x="5828202" y="967154"/>
            <a:chExt cx="4464660" cy="4679911"/>
          </a:xfrm>
        </p:grpSpPr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xmlns="" id="{BC669993-903A-2F41-A951-058222EF2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xmlns="" id="{025058B1-D2D0-E14F-946F-1BE7C7988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xmlns="" id="{D4C65325-83AC-C34A-8EBD-0F9BB1A6D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1746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Shape 2711">
            <a:extLst>
              <a:ext uri="{FF2B5EF4-FFF2-40B4-BE49-F238E27FC236}">
                <a16:creationId xmlns:a16="http://schemas.microsoft.com/office/drawing/2014/main" xmlns="" id="{17EEBF40-68BD-4446-BF4E-940506C893B7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9" grpId="0" animBg="1"/>
      <p:bldP spid="6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8FF740-7437-E747-AEBE-29A3E0D3254F}"/>
              </a:ext>
            </a:extLst>
          </p:cNvPr>
          <p:cNvGrpSpPr/>
          <p:nvPr userDrawn="1"/>
        </p:nvGrpSpPr>
        <p:grpSpPr>
          <a:xfrm>
            <a:off x="617469" y="635193"/>
            <a:ext cx="5597770" cy="5867651"/>
            <a:chOff x="5828202" y="967154"/>
            <a:chExt cx="4464660" cy="4679911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A8AA57AF-A234-5A45-BDA1-1D450DBD2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E4C97394-77B1-3245-A338-B6C15DAE4C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8CA18CE-4210-5842-ABAB-46870F3094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94406" y="1626779"/>
            <a:ext cx="4036095" cy="4045193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DDB65DE-B7C7-314C-82A3-D71716EED64E}"/>
              </a:ext>
            </a:extLst>
          </p:cNvPr>
          <p:cNvGrpSpPr/>
          <p:nvPr userDrawn="1"/>
        </p:nvGrpSpPr>
        <p:grpSpPr>
          <a:xfrm>
            <a:off x="5989958" y="611748"/>
            <a:ext cx="5597770" cy="5867651"/>
            <a:chOff x="5828202" y="967154"/>
            <a:chExt cx="4464660" cy="4679911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18C8CA63-B5CA-3741-AF8A-F58CB17A1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3752D075-2FB0-B247-8A67-F7E7C976C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6579AC72-0824-8549-9A7D-11A833F3A1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6895" y="1603334"/>
            <a:ext cx="4036095" cy="4045193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243841"/>
            <a:ext cx="6614159" cy="661416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6483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8EB8D-143F-4C53-932D-19F4D151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EA8720-4726-40F4-950B-FA1FC37F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B625C6-4CBF-429F-8845-BA9ED0DC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3C2495-BD40-442C-A5E3-7916C609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88561-399B-4A88-BC6B-E1CF40B8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94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3841"/>
            <a:ext cx="6614160" cy="661416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266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 userDrawn="1"/>
        </p:nvSpPr>
        <p:spPr>
          <a:xfrm>
            <a:off x="9427" y="0"/>
            <a:ext cx="12192000" cy="6868347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614160" cy="661415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627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1"/>
            <a:ext cx="6614159" cy="6614159"/>
          </a:xfrm>
          <a:custGeom>
            <a:avLst/>
            <a:gdLst>
              <a:gd name="connsiteX0" fmla="*/ 0 w 6614159"/>
              <a:gd name="connsiteY0" fmla="*/ 0 h 6614159"/>
              <a:gd name="connsiteX1" fmla="*/ 3418064 w 6614159"/>
              <a:gd name="connsiteY1" fmla="*/ 0 h 6614159"/>
              <a:gd name="connsiteX2" fmla="*/ 6614159 w 6614159"/>
              <a:gd name="connsiteY2" fmla="*/ 3196094 h 6614159"/>
              <a:gd name="connsiteX3" fmla="*/ 6614159 w 6614159"/>
              <a:gd name="connsiteY3" fmla="*/ 6614159 h 6614159"/>
              <a:gd name="connsiteX4" fmla="*/ 0 w 6614159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59">
                <a:moveTo>
                  <a:pt x="0" y="0"/>
                </a:moveTo>
                <a:lnTo>
                  <a:pt x="3418064" y="0"/>
                </a:lnTo>
                <a:cubicBezTo>
                  <a:pt x="3418064" y="1765154"/>
                  <a:pt x="4849004" y="3196094"/>
                  <a:pt x="6614159" y="3196094"/>
                </a:cubicBezTo>
                <a:lnTo>
                  <a:pt x="6614159" y="6614159"/>
                </a:lnTo>
                <a:cubicBezTo>
                  <a:pt x="2961259" y="6614159"/>
                  <a:pt x="0" y="3652899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84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72725" y="903559"/>
            <a:ext cx="4016022" cy="4862905"/>
          </a:xfrm>
          <a:custGeom>
            <a:avLst/>
            <a:gdLst>
              <a:gd name="connsiteX0" fmla="*/ 456021 w 4016022"/>
              <a:gd name="connsiteY0" fmla="*/ 4582748 h 4862905"/>
              <a:gd name="connsiteX1" fmla="*/ 501212 w 4016022"/>
              <a:gd name="connsiteY1" fmla="*/ 4598008 h 4862905"/>
              <a:gd name="connsiteX2" fmla="*/ 456021 w 4016022"/>
              <a:gd name="connsiteY2" fmla="*/ 4582748 h 4862905"/>
              <a:gd name="connsiteX3" fmla="*/ 173677 w 4016022"/>
              <a:gd name="connsiteY3" fmla="*/ 3651716 h 4862905"/>
              <a:gd name="connsiteX4" fmla="*/ 165505 w 4016022"/>
              <a:gd name="connsiteY4" fmla="*/ 3667150 h 4862905"/>
              <a:gd name="connsiteX5" fmla="*/ 188395 w 4016022"/>
              <a:gd name="connsiteY5" fmla="*/ 3678301 h 4862905"/>
              <a:gd name="connsiteX6" fmla="*/ 196024 w 4016022"/>
              <a:gd name="connsiteY6" fmla="*/ 3667150 h 4862905"/>
              <a:gd name="connsiteX7" fmla="*/ 177244 w 4016022"/>
              <a:gd name="connsiteY7" fmla="*/ 3651890 h 4862905"/>
              <a:gd name="connsiteX8" fmla="*/ 173677 w 4016022"/>
              <a:gd name="connsiteY8" fmla="*/ 3651716 h 4862905"/>
              <a:gd name="connsiteX9" fmla="*/ 3034270 w 4016022"/>
              <a:gd name="connsiteY9" fmla="*/ 285 h 4862905"/>
              <a:gd name="connsiteX10" fmla="*/ 3096482 w 4016022"/>
              <a:gd name="connsiteY10" fmla="*/ 1825 h 4862905"/>
              <a:gd name="connsiteX11" fmla="*/ 3190972 w 4016022"/>
              <a:gd name="connsiteY11" fmla="*/ 9455 h 4862905"/>
              <a:gd name="connsiteX12" fmla="*/ 3296028 w 4016022"/>
              <a:gd name="connsiteY12" fmla="*/ 12977 h 4862905"/>
              <a:gd name="connsiteX13" fmla="*/ 3386410 w 4016022"/>
              <a:gd name="connsiteY13" fmla="*/ 12977 h 4862905"/>
              <a:gd name="connsiteX14" fmla="*/ 3627626 w 4016022"/>
              <a:gd name="connsiteY14" fmla="*/ 47018 h 4862905"/>
              <a:gd name="connsiteX15" fmla="*/ 3706857 w 4016022"/>
              <a:gd name="connsiteY15" fmla="*/ 54648 h 4862905"/>
              <a:gd name="connsiteX16" fmla="*/ 3718009 w 4016022"/>
              <a:gd name="connsiteY16" fmla="*/ 54648 h 4862905"/>
              <a:gd name="connsiteX17" fmla="*/ 3752048 w 4016022"/>
              <a:gd name="connsiteY17" fmla="*/ 65800 h 4862905"/>
              <a:gd name="connsiteX18" fmla="*/ 3778459 w 4016022"/>
              <a:gd name="connsiteY18" fmla="*/ 81060 h 4862905"/>
              <a:gd name="connsiteX19" fmla="*/ 3816021 w 4016022"/>
              <a:gd name="connsiteY19" fmla="*/ 118623 h 4862905"/>
              <a:gd name="connsiteX20" fmla="*/ 3827172 w 4016022"/>
              <a:gd name="connsiteY20" fmla="*/ 137404 h 4862905"/>
              <a:gd name="connsiteX21" fmla="*/ 3842431 w 4016022"/>
              <a:gd name="connsiteY21" fmla="*/ 156185 h 4862905"/>
              <a:gd name="connsiteX22" fmla="*/ 3868842 w 4016022"/>
              <a:gd name="connsiteY22" fmla="*/ 159707 h 4862905"/>
              <a:gd name="connsiteX23" fmla="*/ 3879993 w 4016022"/>
              <a:gd name="connsiteY23" fmla="*/ 163816 h 4862905"/>
              <a:gd name="connsiteX24" fmla="*/ 3884101 w 4016022"/>
              <a:gd name="connsiteY24" fmla="*/ 186118 h 4862905"/>
              <a:gd name="connsiteX25" fmla="*/ 3910512 w 4016022"/>
              <a:gd name="connsiteY25" fmla="*/ 269461 h 4862905"/>
              <a:gd name="connsiteX26" fmla="*/ 3940443 w 4016022"/>
              <a:gd name="connsiteY26" fmla="*/ 325806 h 4862905"/>
              <a:gd name="connsiteX27" fmla="*/ 3943964 w 4016022"/>
              <a:gd name="connsiteY27" fmla="*/ 336957 h 4862905"/>
              <a:gd name="connsiteX28" fmla="*/ 3966853 w 4016022"/>
              <a:gd name="connsiteY28" fmla="*/ 461384 h 4862905"/>
              <a:gd name="connsiteX29" fmla="*/ 3974483 w 4016022"/>
              <a:gd name="connsiteY29" fmla="*/ 525359 h 4862905"/>
              <a:gd name="connsiteX30" fmla="*/ 3982113 w 4016022"/>
              <a:gd name="connsiteY30" fmla="*/ 589334 h 4862905"/>
              <a:gd name="connsiteX31" fmla="*/ 3989156 w 4016022"/>
              <a:gd name="connsiteY31" fmla="*/ 657417 h 4862905"/>
              <a:gd name="connsiteX32" fmla="*/ 3989156 w 4016022"/>
              <a:gd name="connsiteY32" fmla="*/ 679720 h 4862905"/>
              <a:gd name="connsiteX33" fmla="*/ 3993264 w 4016022"/>
              <a:gd name="connsiteY33" fmla="*/ 706131 h 4862905"/>
              <a:gd name="connsiteX34" fmla="*/ 3993264 w 4016022"/>
              <a:gd name="connsiteY34" fmla="*/ 936204 h 4862905"/>
              <a:gd name="connsiteX35" fmla="*/ 3982113 w 4016022"/>
              <a:gd name="connsiteY35" fmla="*/ 970246 h 4862905"/>
              <a:gd name="connsiteX36" fmla="*/ 3955702 w 4016022"/>
              <a:gd name="connsiteY36" fmla="*/ 1067675 h 4862905"/>
              <a:gd name="connsiteX37" fmla="*/ 3925183 w 4016022"/>
              <a:gd name="connsiteY37" fmla="*/ 1098195 h 4862905"/>
              <a:gd name="connsiteX38" fmla="*/ 3898774 w 4016022"/>
              <a:gd name="connsiteY38" fmla="*/ 1120498 h 4862905"/>
              <a:gd name="connsiteX39" fmla="*/ 3853582 w 4016022"/>
              <a:gd name="connsiteY39" fmla="*/ 1184472 h 4862905"/>
              <a:gd name="connsiteX40" fmla="*/ 3838909 w 4016022"/>
              <a:gd name="connsiteY40" fmla="*/ 1196211 h 4862905"/>
              <a:gd name="connsiteX41" fmla="*/ 3823650 w 4016022"/>
              <a:gd name="connsiteY41" fmla="*/ 1210884 h 4862905"/>
              <a:gd name="connsiteX42" fmla="*/ 3804869 w 4016022"/>
              <a:gd name="connsiteY42" fmla="*/ 1222622 h 4862905"/>
              <a:gd name="connsiteX43" fmla="*/ 3786089 w 4016022"/>
              <a:gd name="connsiteY43" fmla="*/ 1222622 h 4862905"/>
              <a:gd name="connsiteX44" fmla="*/ 3774351 w 4016022"/>
              <a:gd name="connsiteY44" fmla="*/ 1226144 h 4862905"/>
              <a:gd name="connsiteX45" fmla="*/ 3759678 w 4016022"/>
              <a:gd name="connsiteY45" fmla="*/ 1237295 h 4862905"/>
              <a:gd name="connsiteX46" fmla="*/ 3706857 w 4016022"/>
              <a:gd name="connsiteY46" fmla="*/ 1244925 h 4862905"/>
              <a:gd name="connsiteX47" fmla="*/ 3695706 w 4016022"/>
              <a:gd name="connsiteY47" fmla="*/ 1256077 h 4862905"/>
              <a:gd name="connsiteX48" fmla="*/ 3661666 w 4016022"/>
              <a:gd name="connsiteY48" fmla="*/ 1274858 h 4862905"/>
              <a:gd name="connsiteX49" fmla="*/ 3650515 w 4016022"/>
              <a:gd name="connsiteY49" fmla="*/ 1274858 h 4862905"/>
              <a:gd name="connsiteX50" fmla="*/ 3593586 w 4016022"/>
              <a:gd name="connsiteY50" fmla="*/ 1286596 h 4862905"/>
              <a:gd name="connsiteX51" fmla="*/ 3586543 w 4016022"/>
              <a:gd name="connsiteY51" fmla="*/ 1282488 h 4862905"/>
              <a:gd name="connsiteX52" fmla="*/ 3510833 w 4016022"/>
              <a:gd name="connsiteY52" fmla="*/ 1267815 h 4862905"/>
              <a:gd name="connsiteX53" fmla="*/ 3469750 w 4016022"/>
              <a:gd name="connsiteY53" fmla="*/ 1263707 h 4862905"/>
              <a:gd name="connsiteX54" fmla="*/ 3439231 w 4016022"/>
              <a:gd name="connsiteY54" fmla="*/ 1237295 h 4862905"/>
              <a:gd name="connsiteX55" fmla="*/ 3371737 w 4016022"/>
              <a:gd name="connsiteY55" fmla="*/ 1218514 h 4862905"/>
              <a:gd name="connsiteX56" fmla="*/ 3326547 w 4016022"/>
              <a:gd name="connsiteY56" fmla="*/ 1196211 h 4862905"/>
              <a:gd name="connsiteX57" fmla="*/ 3307766 w 4016022"/>
              <a:gd name="connsiteY57" fmla="*/ 1188581 h 4862905"/>
              <a:gd name="connsiteX58" fmla="*/ 3216796 w 4016022"/>
              <a:gd name="connsiteY58" fmla="*/ 1173321 h 4862905"/>
              <a:gd name="connsiteX59" fmla="*/ 3152824 w 4016022"/>
              <a:gd name="connsiteY59" fmla="*/ 1158648 h 4862905"/>
              <a:gd name="connsiteX60" fmla="*/ 3085331 w 4016022"/>
              <a:gd name="connsiteY60" fmla="*/ 1143388 h 4862905"/>
              <a:gd name="connsiteX61" fmla="*/ 3036031 w 4016022"/>
              <a:gd name="connsiteY61" fmla="*/ 1135758 h 4862905"/>
              <a:gd name="connsiteX62" fmla="*/ 2964430 w 4016022"/>
              <a:gd name="connsiteY62" fmla="*/ 1132236 h 4862905"/>
              <a:gd name="connsiteX63" fmla="*/ 2806553 w 4016022"/>
              <a:gd name="connsiteY63" fmla="*/ 1128128 h 4862905"/>
              <a:gd name="connsiteX64" fmla="*/ 2746103 w 4016022"/>
              <a:gd name="connsiteY64" fmla="*/ 1132236 h 4862905"/>
              <a:gd name="connsiteX65" fmla="*/ 2738473 w 4016022"/>
              <a:gd name="connsiteY65" fmla="*/ 1132236 h 4862905"/>
              <a:gd name="connsiteX66" fmla="*/ 2678609 w 4016022"/>
              <a:gd name="connsiteY66" fmla="*/ 1135758 h 4862905"/>
              <a:gd name="connsiteX67" fmla="*/ 2607007 w 4016022"/>
              <a:gd name="connsiteY67" fmla="*/ 1143388 h 4862905"/>
              <a:gd name="connsiteX68" fmla="*/ 2546557 w 4016022"/>
              <a:gd name="connsiteY68" fmla="*/ 1154539 h 4862905"/>
              <a:gd name="connsiteX69" fmla="*/ 2490214 w 4016022"/>
              <a:gd name="connsiteY69" fmla="*/ 1151018 h 4862905"/>
              <a:gd name="connsiteX70" fmla="*/ 2459696 w 4016022"/>
              <a:gd name="connsiteY70" fmla="*/ 1162169 h 4862905"/>
              <a:gd name="connsiteX71" fmla="*/ 2433285 w 4016022"/>
              <a:gd name="connsiteY71" fmla="*/ 1169799 h 4862905"/>
              <a:gd name="connsiteX72" fmla="*/ 2392202 w 4016022"/>
              <a:gd name="connsiteY72" fmla="*/ 1165691 h 4862905"/>
              <a:gd name="connsiteX73" fmla="*/ 2320600 w 4016022"/>
              <a:gd name="connsiteY73" fmla="*/ 1188581 h 4862905"/>
              <a:gd name="connsiteX74" fmla="*/ 2275409 w 4016022"/>
              <a:gd name="connsiteY74" fmla="*/ 1192102 h 4862905"/>
              <a:gd name="connsiteX75" fmla="*/ 2233739 w 4016022"/>
              <a:gd name="connsiteY75" fmla="*/ 1203841 h 4862905"/>
              <a:gd name="connsiteX76" fmla="*/ 2158616 w 4016022"/>
              <a:gd name="connsiteY76" fmla="*/ 1203841 h 4862905"/>
              <a:gd name="connsiteX77" fmla="*/ 2147465 w 4016022"/>
              <a:gd name="connsiteY77" fmla="*/ 1199732 h 4862905"/>
              <a:gd name="connsiteX78" fmla="*/ 2121055 w 4016022"/>
              <a:gd name="connsiteY78" fmla="*/ 1203841 h 4862905"/>
              <a:gd name="connsiteX79" fmla="*/ 2105795 w 4016022"/>
              <a:gd name="connsiteY79" fmla="*/ 1207362 h 4862905"/>
              <a:gd name="connsiteX80" fmla="*/ 2083493 w 4016022"/>
              <a:gd name="connsiteY80" fmla="*/ 1214992 h 4862905"/>
              <a:gd name="connsiteX81" fmla="*/ 2075863 w 4016022"/>
              <a:gd name="connsiteY81" fmla="*/ 1222622 h 4862905"/>
              <a:gd name="connsiteX82" fmla="*/ 2071755 w 4016022"/>
              <a:gd name="connsiteY82" fmla="*/ 1226144 h 4862905"/>
              <a:gd name="connsiteX83" fmla="*/ 2023042 w 4016022"/>
              <a:gd name="connsiteY83" fmla="*/ 1244925 h 4862905"/>
              <a:gd name="connsiteX84" fmla="*/ 2018934 w 4016022"/>
              <a:gd name="connsiteY84" fmla="*/ 1249033 h 4862905"/>
              <a:gd name="connsiteX85" fmla="*/ 1989002 w 4016022"/>
              <a:gd name="connsiteY85" fmla="*/ 1260185 h 4862905"/>
              <a:gd name="connsiteX86" fmla="*/ 1962591 w 4016022"/>
              <a:gd name="connsiteY86" fmla="*/ 1278966 h 4862905"/>
              <a:gd name="connsiteX87" fmla="*/ 1940290 w 4016022"/>
              <a:gd name="connsiteY87" fmla="*/ 1286596 h 4862905"/>
              <a:gd name="connsiteX88" fmla="*/ 1883360 w 4016022"/>
              <a:gd name="connsiteY88" fmla="*/ 1301269 h 4862905"/>
              <a:gd name="connsiteX89" fmla="*/ 1879839 w 4016022"/>
              <a:gd name="connsiteY89" fmla="*/ 1305378 h 4862905"/>
              <a:gd name="connsiteX90" fmla="*/ 1842277 w 4016022"/>
              <a:gd name="connsiteY90" fmla="*/ 1335311 h 4862905"/>
              <a:gd name="connsiteX91" fmla="*/ 1797086 w 4016022"/>
              <a:gd name="connsiteY91" fmla="*/ 1365244 h 4862905"/>
              <a:gd name="connsiteX92" fmla="*/ 1747787 w 4016022"/>
              <a:gd name="connsiteY92" fmla="*/ 1399285 h 4862905"/>
              <a:gd name="connsiteX93" fmla="*/ 1729006 w 4016022"/>
              <a:gd name="connsiteY93" fmla="*/ 1406915 h 4862905"/>
              <a:gd name="connsiteX94" fmla="*/ 1706703 w 4016022"/>
              <a:gd name="connsiteY94" fmla="*/ 1425697 h 4862905"/>
              <a:gd name="connsiteX95" fmla="*/ 1653883 w 4016022"/>
              <a:gd name="connsiteY95" fmla="*/ 1463260 h 4862905"/>
              <a:gd name="connsiteX96" fmla="*/ 1619842 w 4016022"/>
              <a:gd name="connsiteY96" fmla="*/ 1493780 h 4862905"/>
              <a:gd name="connsiteX97" fmla="*/ 1616321 w 4016022"/>
              <a:gd name="connsiteY97" fmla="*/ 1497301 h 4862905"/>
              <a:gd name="connsiteX98" fmla="*/ 1521830 w 4016022"/>
              <a:gd name="connsiteY98" fmla="*/ 1584166 h 4862905"/>
              <a:gd name="connsiteX99" fmla="*/ 1525939 w 4016022"/>
              <a:gd name="connsiteY99" fmla="*/ 1550124 h 4862905"/>
              <a:gd name="connsiteX100" fmla="*/ 1630994 w 4016022"/>
              <a:gd name="connsiteY100" fmla="*/ 1463260 h 4862905"/>
              <a:gd name="connsiteX101" fmla="*/ 1729006 w 4016022"/>
              <a:gd name="connsiteY101" fmla="*/ 1380504 h 4862905"/>
              <a:gd name="connsiteX102" fmla="*/ 1804129 w 4016022"/>
              <a:gd name="connsiteY102" fmla="*/ 1335311 h 4862905"/>
              <a:gd name="connsiteX103" fmla="*/ 1811759 w 4016022"/>
              <a:gd name="connsiteY103" fmla="*/ 1327681 h 4862905"/>
              <a:gd name="connsiteX104" fmla="*/ 1842277 w 4016022"/>
              <a:gd name="connsiteY104" fmla="*/ 1305378 h 4862905"/>
              <a:gd name="connsiteX105" fmla="*/ 1875730 w 4016022"/>
              <a:gd name="connsiteY105" fmla="*/ 1286596 h 4862905"/>
              <a:gd name="connsiteX106" fmla="*/ 1906249 w 4016022"/>
              <a:gd name="connsiteY106" fmla="*/ 1271336 h 4862905"/>
              <a:gd name="connsiteX107" fmla="*/ 1936181 w 4016022"/>
              <a:gd name="connsiteY107" fmla="*/ 1256077 h 4862905"/>
              <a:gd name="connsiteX108" fmla="*/ 1981372 w 4016022"/>
              <a:gd name="connsiteY108" fmla="*/ 1241403 h 4862905"/>
              <a:gd name="connsiteX109" fmla="*/ 1996632 w 4016022"/>
              <a:gd name="connsiteY109" fmla="*/ 1233774 h 4862905"/>
              <a:gd name="connsiteX110" fmla="*/ 2018934 w 4016022"/>
              <a:gd name="connsiteY110" fmla="*/ 1218514 h 4862905"/>
              <a:gd name="connsiteX111" fmla="*/ 2060604 w 4016022"/>
              <a:gd name="connsiteY111" fmla="*/ 1196211 h 4862905"/>
              <a:gd name="connsiteX112" fmla="*/ 2064125 w 4016022"/>
              <a:gd name="connsiteY112" fmla="*/ 1192102 h 4862905"/>
              <a:gd name="connsiteX113" fmla="*/ 2083493 w 4016022"/>
              <a:gd name="connsiteY113" fmla="*/ 1169799 h 4862905"/>
              <a:gd name="connsiteX114" fmla="*/ 2113425 w 4016022"/>
              <a:gd name="connsiteY114" fmla="*/ 1158648 h 4862905"/>
              <a:gd name="connsiteX115" fmla="*/ 2143357 w 4016022"/>
              <a:gd name="connsiteY115" fmla="*/ 1151018 h 4862905"/>
              <a:gd name="connsiteX116" fmla="*/ 2196178 w 4016022"/>
              <a:gd name="connsiteY116" fmla="*/ 1146909 h 4862905"/>
              <a:gd name="connsiteX117" fmla="*/ 2214959 w 4016022"/>
              <a:gd name="connsiteY117" fmla="*/ 1116976 h 4862905"/>
              <a:gd name="connsiteX118" fmla="*/ 2147465 w 4016022"/>
              <a:gd name="connsiteY118" fmla="*/ 1128128 h 4862905"/>
              <a:gd name="connsiteX119" fmla="*/ 2007783 w 4016022"/>
              <a:gd name="connsiteY119" fmla="*/ 1173321 h 4862905"/>
              <a:gd name="connsiteX120" fmla="*/ 1917400 w 4016022"/>
              <a:gd name="connsiteY120" fmla="*/ 1210884 h 4862905"/>
              <a:gd name="connsiteX121" fmla="*/ 1887468 w 4016022"/>
              <a:gd name="connsiteY121" fmla="*/ 1226144 h 4862905"/>
              <a:gd name="connsiteX122" fmla="*/ 1853429 w 4016022"/>
              <a:gd name="connsiteY122" fmla="*/ 1244925 h 4862905"/>
              <a:gd name="connsiteX123" fmla="*/ 1838169 w 4016022"/>
              <a:gd name="connsiteY123" fmla="*/ 1252555 h 4862905"/>
              <a:gd name="connsiteX124" fmla="*/ 1830539 w 4016022"/>
              <a:gd name="connsiteY124" fmla="*/ 1252555 h 4862905"/>
              <a:gd name="connsiteX125" fmla="*/ 1747787 w 4016022"/>
              <a:gd name="connsiteY125" fmla="*/ 1297748 h 4862905"/>
              <a:gd name="connsiteX126" fmla="*/ 1676185 w 4016022"/>
              <a:gd name="connsiteY126" fmla="*/ 1358201 h 4862905"/>
              <a:gd name="connsiteX127" fmla="*/ 1544719 w 4016022"/>
              <a:gd name="connsiteY127" fmla="*/ 1474998 h 4862905"/>
              <a:gd name="connsiteX128" fmla="*/ 1469009 w 4016022"/>
              <a:gd name="connsiteY128" fmla="*/ 1568906 h 4862905"/>
              <a:gd name="connsiteX129" fmla="*/ 1405037 w 4016022"/>
              <a:gd name="connsiteY129" fmla="*/ 1663400 h 4862905"/>
              <a:gd name="connsiteX130" fmla="*/ 1356325 w 4016022"/>
              <a:gd name="connsiteY130" fmla="*/ 1749678 h 4862905"/>
              <a:gd name="connsiteX131" fmla="*/ 1318176 w 4016022"/>
              <a:gd name="connsiteY131" fmla="*/ 1919298 h 4862905"/>
              <a:gd name="connsiteX132" fmla="*/ 1337544 w 4016022"/>
              <a:gd name="connsiteY132" fmla="*/ 1998532 h 4862905"/>
              <a:gd name="connsiteX133" fmla="*/ 1507158 w 4016022"/>
              <a:gd name="connsiteY133" fmla="*/ 2130003 h 4862905"/>
              <a:gd name="connsiteX134" fmla="*/ 1732527 w 4016022"/>
              <a:gd name="connsiteY134" fmla="*/ 2168153 h 4862905"/>
              <a:gd name="connsiteX135" fmla="*/ 2116946 w 4016022"/>
              <a:gd name="connsiteY135" fmla="*/ 2182826 h 4862905"/>
              <a:gd name="connsiteX136" fmla="*/ 2395724 w 4016022"/>
              <a:gd name="connsiteY136" fmla="*/ 2171674 h 4862905"/>
              <a:gd name="connsiteX137" fmla="*/ 2576489 w 4016022"/>
              <a:gd name="connsiteY137" fmla="*/ 2175196 h 4862905"/>
              <a:gd name="connsiteX138" fmla="*/ 2795402 w 4016022"/>
              <a:gd name="connsiteY138" fmla="*/ 2201607 h 4862905"/>
              <a:gd name="connsiteX139" fmla="*/ 3126413 w 4016022"/>
              <a:gd name="connsiteY139" fmla="*/ 2269690 h 4862905"/>
              <a:gd name="connsiteX140" fmla="*/ 3262574 w 4016022"/>
              <a:gd name="connsiteY140" fmla="*/ 2330143 h 4862905"/>
              <a:gd name="connsiteX141" fmla="*/ 3521984 w 4016022"/>
              <a:gd name="connsiteY141" fmla="*/ 2499763 h 4862905"/>
              <a:gd name="connsiteX142" fmla="*/ 3755570 w 4016022"/>
              <a:gd name="connsiteY142" fmla="*/ 2789702 h 4862905"/>
              <a:gd name="connsiteX143" fmla="*/ 3838909 w 4016022"/>
              <a:gd name="connsiteY143" fmla="*/ 2951693 h 4862905"/>
              <a:gd name="connsiteX144" fmla="*/ 3906403 w 4016022"/>
              <a:gd name="connsiteY144" fmla="*/ 3166506 h 4862905"/>
              <a:gd name="connsiteX145" fmla="*/ 3914033 w 4016022"/>
              <a:gd name="connsiteY145" fmla="*/ 3482857 h 4862905"/>
              <a:gd name="connsiteX146" fmla="*/ 3876471 w 4016022"/>
              <a:gd name="connsiteY146" fmla="*/ 3678301 h 4862905"/>
              <a:gd name="connsiteX147" fmla="*/ 3842431 w 4016022"/>
              <a:gd name="connsiteY147" fmla="*/ 3746384 h 4862905"/>
              <a:gd name="connsiteX148" fmla="*/ 3763199 w 4016022"/>
              <a:gd name="connsiteY148" fmla="*/ 3889593 h 4862905"/>
              <a:gd name="connsiteX149" fmla="*/ 3676925 w 4016022"/>
              <a:gd name="connsiteY149" fmla="*/ 4017542 h 4862905"/>
              <a:gd name="connsiteX150" fmla="*/ 3627626 w 4016022"/>
              <a:gd name="connsiteY150" fmla="*/ 4085625 h 4862905"/>
              <a:gd name="connsiteX151" fmla="*/ 3537243 w 4016022"/>
              <a:gd name="connsiteY151" fmla="*/ 4190684 h 4862905"/>
              <a:gd name="connsiteX152" fmla="*/ 3465642 w 4016022"/>
              <a:gd name="connsiteY152" fmla="*/ 4258767 h 4862905"/>
              <a:gd name="connsiteX153" fmla="*/ 3345327 w 4016022"/>
              <a:gd name="connsiteY153" fmla="*/ 4360304 h 4862905"/>
              <a:gd name="connsiteX154" fmla="*/ 3160454 w 4016022"/>
              <a:gd name="connsiteY154" fmla="*/ 4484732 h 4862905"/>
              <a:gd name="connsiteX155" fmla="*/ 2983797 w 4016022"/>
              <a:gd name="connsiteY155" fmla="*/ 4578639 h 4862905"/>
              <a:gd name="connsiteX156" fmla="*/ 2825335 w 4016022"/>
              <a:gd name="connsiteY156" fmla="*/ 4639092 h 4862905"/>
              <a:gd name="connsiteX157" fmla="*/ 2700911 w 4016022"/>
              <a:gd name="connsiteY157" fmla="*/ 4688393 h 4862905"/>
              <a:gd name="connsiteX158" fmla="*/ 2610529 w 4016022"/>
              <a:gd name="connsiteY158" fmla="*/ 4718326 h 4862905"/>
              <a:gd name="connsiteX159" fmla="*/ 2471434 w 4016022"/>
              <a:gd name="connsiteY159" fmla="*/ 4755889 h 4862905"/>
              <a:gd name="connsiteX160" fmla="*/ 2331752 w 4016022"/>
              <a:gd name="connsiteY160" fmla="*/ 4782301 h 4862905"/>
              <a:gd name="connsiteX161" fmla="*/ 2230218 w 4016022"/>
              <a:gd name="connsiteY161" fmla="*/ 4797561 h 4862905"/>
              <a:gd name="connsiteX162" fmla="*/ 2064125 w 4016022"/>
              <a:gd name="connsiteY162" fmla="*/ 4819864 h 4862905"/>
              <a:gd name="connsiteX163" fmla="*/ 1940290 w 4016022"/>
              <a:gd name="connsiteY163" fmla="*/ 4835124 h 4862905"/>
              <a:gd name="connsiteX164" fmla="*/ 1842277 w 4016022"/>
              <a:gd name="connsiteY164" fmla="*/ 4838645 h 4862905"/>
              <a:gd name="connsiteX165" fmla="*/ 1808237 w 4016022"/>
              <a:gd name="connsiteY165" fmla="*/ 4838645 h 4862905"/>
              <a:gd name="connsiteX166" fmla="*/ 1623364 w 4016022"/>
              <a:gd name="connsiteY166" fmla="*/ 4846275 h 4862905"/>
              <a:gd name="connsiteX167" fmla="*/ 1578172 w 4016022"/>
              <a:gd name="connsiteY167" fmla="*/ 4842754 h 4862905"/>
              <a:gd name="connsiteX168" fmla="*/ 1537090 w 4016022"/>
              <a:gd name="connsiteY168" fmla="*/ 4846275 h 4862905"/>
              <a:gd name="connsiteX169" fmla="*/ 1507158 w 4016022"/>
              <a:gd name="connsiteY169" fmla="*/ 4831015 h 4862905"/>
              <a:gd name="connsiteX170" fmla="*/ 1495420 w 4016022"/>
              <a:gd name="connsiteY170" fmla="*/ 4816342 h 4862905"/>
              <a:gd name="connsiteX171" fmla="*/ 1484268 w 4016022"/>
              <a:gd name="connsiteY171" fmla="*/ 4812234 h 4862905"/>
              <a:gd name="connsiteX172" fmla="*/ 1457858 w 4016022"/>
              <a:gd name="connsiteY172" fmla="*/ 4816342 h 4862905"/>
              <a:gd name="connsiteX173" fmla="*/ 1465488 w 4016022"/>
              <a:gd name="connsiteY173" fmla="*/ 4838645 h 4862905"/>
              <a:gd name="connsiteX174" fmla="*/ 1454337 w 4016022"/>
              <a:gd name="connsiteY174" fmla="*/ 4850384 h 4862905"/>
              <a:gd name="connsiteX175" fmla="*/ 1439078 w 4016022"/>
              <a:gd name="connsiteY175" fmla="*/ 4838645 h 4862905"/>
              <a:gd name="connsiteX176" fmla="*/ 1423818 w 4016022"/>
              <a:gd name="connsiteY176" fmla="*/ 4831015 h 4862905"/>
              <a:gd name="connsiteX177" fmla="*/ 1409145 w 4016022"/>
              <a:gd name="connsiteY177" fmla="*/ 4835124 h 4862905"/>
              <a:gd name="connsiteX178" fmla="*/ 1367475 w 4016022"/>
              <a:gd name="connsiteY178" fmla="*/ 4819864 h 4862905"/>
              <a:gd name="connsiteX179" fmla="*/ 1405037 w 4016022"/>
              <a:gd name="connsiteY179" fmla="*/ 4823972 h 4862905"/>
              <a:gd name="connsiteX180" fmla="*/ 1423818 w 4016022"/>
              <a:gd name="connsiteY180" fmla="*/ 4823972 h 4862905"/>
              <a:gd name="connsiteX181" fmla="*/ 1431448 w 4016022"/>
              <a:gd name="connsiteY181" fmla="*/ 4819864 h 4862905"/>
              <a:gd name="connsiteX182" fmla="*/ 1427926 w 4016022"/>
              <a:gd name="connsiteY182" fmla="*/ 4812234 h 4862905"/>
              <a:gd name="connsiteX183" fmla="*/ 1397407 w 4016022"/>
              <a:gd name="connsiteY183" fmla="*/ 4804604 h 4862905"/>
              <a:gd name="connsiteX184" fmla="*/ 1333436 w 4016022"/>
              <a:gd name="connsiteY184" fmla="*/ 4804604 h 4862905"/>
              <a:gd name="connsiteX185" fmla="*/ 1295874 w 4016022"/>
              <a:gd name="connsiteY185" fmla="*/ 4789931 h 4862905"/>
              <a:gd name="connsiteX186" fmla="*/ 1288244 w 4016022"/>
              <a:gd name="connsiteY186" fmla="*/ 4785822 h 4862905"/>
              <a:gd name="connsiteX187" fmla="*/ 1246574 w 4016022"/>
              <a:gd name="connsiteY187" fmla="*/ 4778779 h 4862905"/>
              <a:gd name="connsiteX188" fmla="*/ 1235423 w 4016022"/>
              <a:gd name="connsiteY188" fmla="*/ 4782301 h 4862905"/>
              <a:gd name="connsiteX189" fmla="*/ 1220751 w 4016022"/>
              <a:gd name="connsiteY189" fmla="*/ 4782301 h 4862905"/>
              <a:gd name="connsiteX190" fmla="*/ 1235423 w 4016022"/>
              <a:gd name="connsiteY190" fmla="*/ 4804604 h 4862905"/>
              <a:gd name="connsiteX191" fmla="*/ 1224272 w 4016022"/>
              <a:gd name="connsiteY191" fmla="*/ 4808712 h 4862905"/>
              <a:gd name="connsiteX192" fmla="*/ 1216643 w 4016022"/>
              <a:gd name="connsiteY192" fmla="*/ 4812234 h 4862905"/>
              <a:gd name="connsiteX193" fmla="*/ 1216643 w 4016022"/>
              <a:gd name="connsiteY193" fmla="*/ 4823972 h 4862905"/>
              <a:gd name="connsiteX194" fmla="*/ 1209013 w 4016022"/>
              <a:gd name="connsiteY194" fmla="*/ 4816342 h 4862905"/>
              <a:gd name="connsiteX195" fmla="*/ 1197862 w 4016022"/>
              <a:gd name="connsiteY195" fmla="*/ 4797561 h 4862905"/>
              <a:gd name="connsiteX196" fmla="*/ 1190232 w 4016022"/>
              <a:gd name="connsiteY196" fmla="*/ 4785822 h 4862905"/>
              <a:gd name="connsiteX197" fmla="*/ 1171451 w 4016022"/>
              <a:gd name="connsiteY197" fmla="*/ 4767041 h 4862905"/>
              <a:gd name="connsiteX198" fmla="*/ 1092220 w 4016022"/>
              <a:gd name="connsiteY198" fmla="*/ 4729478 h 4862905"/>
              <a:gd name="connsiteX199" fmla="*/ 1085177 w 4016022"/>
              <a:gd name="connsiteY199" fmla="*/ 4729478 h 4862905"/>
              <a:gd name="connsiteX200" fmla="*/ 1081069 w 4016022"/>
              <a:gd name="connsiteY200" fmla="*/ 4740629 h 4862905"/>
              <a:gd name="connsiteX201" fmla="*/ 1085177 w 4016022"/>
              <a:gd name="connsiteY201" fmla="*/ 4752368 h 4862905"/>
              <a:gd name="connsiteX202" fmla="*/ 1047029 w 4016022"/>
              <a:gd name="connsiteY202" fmla="*/ 4755889 h 4862905"/>
              <a:gd name="connsiteX203" fmla="*/ 1088698 w 4016022"/>
              <a:gd name="connsiteY203" fmla="*/ 4774671 h 4862905"/>
              <a:gd name="connsiteX204" fmla="*/ 1073439 w 4016022"/>
              <a:gd name="connsiteY204" fmla="*/ 4785822 h 4862905"/>
              <a:gd name="connsiteX205" fmla="*/ 1186710 w 4016022"/>
              <a:gd name="connsiteY205" fmla="*/ 4808712 h 4862905"/>
              <a:gd name="connsiteX206" fmla="*/ 1085177 w 4016022"/>
              <a:gd name="connsiteY206" fmla="*/ 4812234 h 4862905"/>
              <a:gd name="connsiteX207" fmla="*/ 1152671 w 4016022"/>
              <a:gd name="connsiteY207" fmla="*/ 4835124 h 4862905"/>
              <a:gd name="connsiteX208" fmla="*/ 1115109 w 4016022"/>
              <a:gd name="connsiteY208" fmla="*/ 4831015 h 4862905"/>
              <a:gd name="connsiteX209" fmla="*/ 1130368 w 4016022"/>
              <a:gd name="connsiteY209" fmla="*/ 4846275 h 4862905"/>
              <a:gd name="connsiteX210" fmla="*/ 1149149 w 4016022"/>
              <a:gd name="connsiteY210" fmla="*/ 4861535 h 4862905"/>
              <a:gd name="connsiteX211" fmla="*/ 1111001 w 4016022"/>
              <a:gd name="connsiteY211" fmla="*/ 4853905 h 4862905"/>
              <a:gd name="connsiteX212" fmla="*/ 1103958 w 4016022"/>
              <a:gd name="connsiteY212" fmla="*/ 4846275 h 4862905"/>
              <a:gd name="connsiteX213" fmla="*/ 1077547 w 4016022"/>
              <a:gd name="connsiteY213" fmla="*/ 4846275 h 4862905"/>
              <a:gd name="connsiteX214" fmla="*/ 1054658 w 4016022"/>
              <a:gd name="connsiteY214" fmla="*/ 4827494 h 4862905"/>
              <a:gd name="connsiteX215" fmla="*/ 1039986 w 4016022"/>
              <a:gd name="connsiteY215" fmla="*/ 4819864 h 4862905"/>
              <a:gd name="connsiteX216" fmla="*/ 1013575 w 4016022"/>
              <a:gd name="connsiteY216" fmla="*/ 4808712 h 4862905"/>
              <a:gd name="connsiteX217" fmla="*/ 979535 w 4016022"/>
              <a:gd name="connsiteY217" fmla="*/ 4801082 h 4862905"/>
              <a:gd name="connsiteX218" fmla="*/ 945495 w 4016022"/>
              <a:gd name="connsiteY218" fmla="*/ 4804604 h 4862905"/>
              <a:gd name="connsiteX219" fmla="*/ 911455 w 4016022"/>
              <a:gd name="connsiteY219" fmla="*/ 4804604 h 4862905"/>
              <a:gd name="connsiteX220" fmla="*/ 896782 w 4016022"/>
              <a:gd name="connsiteY220" fmla="*/ 4804604 h 4862905"/>
              <a:gd name="connsiteX221" fmla="*/ 859221 w 4016022"/>
              <a:gd name="connsiteY221" fmla="*/ 4801082 h 4862905"/>
              <a:gd name="connsiteX222" fmla="*/ 828702 w 4016022"/>
              <a:gd name="connsiteY222" fmla="*/ 4793452 h 4862905"/>
              <a:gd name="connsiteX223" fmla="*/ 813443 w 4016022"/>
              <a:gd name="connsiteY223" fmla="*/ 4793452 h 4862905"/>
              <a:gd name="connsiteX224" fmla="*/ 791141 w 4016022"/>
              <a:gd name="connsiteY224" fmla="*/ 4785822 h 4862905"/>
              <a:gd name="connsiteX225" fmla="*/ 696650 w 4016022"/>
              <a:gd name="connsiteY225" fmla="*/ 4771149 h 4862905"/>
              <a:gd name="connsiteX226" fmla="*/ 659088 w 4016022"/>
              <a:gd name="connsiteY226" fmla="*/ 4752368 h 4862905"/>
              <a:gd name="connsiteX227" fmla="*/ 711909 w 4016022"/>
              <a:gd name="connsiteY227" fmla="*/ 4752368 h 4862905"/>
              <a:gd name="connsiteX228" fmla="*/ 685498 w 4016022"/>
              <a:gd name="connsiteY228" fmla="*/ 4733586 h 4862905"/>
              <a:gd name="connsiteX229" fmla="*/ 572814 w 4016022"/>
              <a:gd name="connsiteY229" fmla="*/ 4707175 h 4862905"/>
              <a:gd name="connsiteX230" fmla="*/ 501212 w 4016022"/>
              <a:gd name="connsiteY230" fmla="*/ 4688393 h 4862905"/>
              <a:gd name="connsiteX231" fmla="*/ 489474 w 4016022"/>
              <a:gd name="connsiteY231" fmla="*/ 4688393 h 4862905"/>
              <a:gd name="connsiteX232" fmla="*/ 467172 w 4016022"/>
              <a:gd name="connsiteY232" fmla="*/ 4680763 h 4862905"/>
              <a:gd name="connsiteX233" fmla="*/ 463063 w 4016022"/>
              <a:gd name="connsiteY233" fmla="*/ 4673133 h 4862905"/>
              <a:gd name="connsiteX234" fmla="*/ 470694 w 4016022"/>
              <a:gd name="connsiteY234" fmla="*/ 4669612 h 4862905"/>
              <a:gd name="connsiteX235" fmla="*/ 512363 w 4016022"/>
              <a:gd name="connsiteY235" fmla="*/ 4676655 h 4862905"/>
              <a:gd name="connsiteX236" fmla="*/ 519993 w 4016022"/>
              <a:gd name="connsiteY236" fmla="*/ 4673133 h 4862905"/>
              <a:gd name="connsiteX237" fmla="*/ 515885 w 4016022"/>
              <a:gd name="connsiteY237" fmla="*/ 4665504 h 4862905"/>
              <a:gd name="connsiteX238" fmla="*/ 474801 w 4016022"/>
              <a:gd name="connsiteY238" fmla="*/ 4639092 h 4862905"/>
              <a:gd name="connsiteX239" fmla="*/ 429610 w 4016022"/>
              <a:gd name="connsiteY239" fmla="*/ 4627941 h 4862905"/>
              <a:gd name="connsiteX240" fmla="*/ 392049 w 4016022"/>
              <a:gd name="connsiteY240" fmla="*/ 4612681 h 4862905"/>
              <a:gd name="connsiteX241" fmla="*/ 429610 w 4016022"/>
              <a:gd name="connsiteY241" fmla="*/ 4590378 h 4862905"/>
              <a:gd name="connsiteX242" fmla="*/ 437240 w 4016022"/>
              <a:gd name="connsiteY242" fmla="*/ 4578639 h 4862905"/>
              <a:gd name="connsiteX243" fmla="*/ 429610 w 4016022"/>
              <a:gd name="connsiteY243" fmla="*/ 4571596 h 4862905"/>
              <a:gd name="connsiteX244" fmla="*/ 403200 w 4016022"/>
              <a:gd name="connsiteY244" fmla="*/ 4563966 h 4862905"/>
              <a:gd name="connsiteX245" fmla="*/ 456021 w 4016022"/>
              <a:gd name="connsiteY245" fmla="*/ 4552815 h 4862905"/>
              <a:gd name="connsiteX246" fmla="*/ 456021 w 4016022"/>
              <a:gd name="connsiteY246" fmla="*/ 4522295 h 4862905"/>
              <a:gd name="connsiteX247" fmla="*/ 425502 w 4016022"/>
              <a:gd name="connsiteY247" fmla="*/ 4488253 h 4862905"/>
              <a:gd name="connsiteX248" fmla="*/ 395570 w 4016022"/>
              <a:gd name="connsiteY248" fmla="*/ 4465950 h 4862905"/>
              <a:gd name="connsiteX249" fmla="*/ 369160 w 4016022"/>
              <a:gd name="connsiteY249" fmla="*/ 4454799 h 4862905"/>
              <a:gd name="connsiteX250" fmla="*/ 369160 w 4016022"/>
              <a:gd name="connsiteY250" fmla="*/ 4443060 h 4862905"/>
              <a:gd name="connsiteX251" fmla="*/ 380311 w 4016022"/>
              <a:gd name="connsiteY251" fmla="*/ 4431909 h 4862905"/>
              <a:gd name="connsiteX252" fmla="*/ 380311 w 4016022"/>
              <a:gd name="connsiteY252" fmla="*/ 4394346 h 4862905"/>
              <a:gd name="connsiteX253" fmla="*/ 342749 w 4016022"/>
              <a:gd name="connsiteY253" fmla="*/ 4371456 h 4862905"/>
              <a:gd name="connsiteX254" fmla="*/ 282298 w 4016022"/>
              <a:gd name="connsiteY254" fmla="*/ 4352674 h 4862905"/>
              <a:gd name="connsiteX255" fmla="*/ 263518 w 4016022"/>
              <a:gd name="connsiteY255" fmla="*/ 4330371 h 4862905"/>
              <a:gd name="connsiteX256" fmla="*/ 275256 w 4016022"/>
              <a:gd name="connsiteY256" fmla="*/ 4319220 h 4862905"/>
              <a:gd name="connsiteX257" fmla="*/ 294036 w 4016022"/>
              <a:gd name="connsiteY257" fmla="*/ 4315111 h 4862905"/>
              <a:gd name="connsiteX258" fmla="*/ 275256 w 4016022"/>
              <a:gd name="connsiteY258" fmla="*/ 4292808 h 4862905"/>
              <a:gd name="connsiteX259" fmla="*/ 263518 w 4016022"/>
              <a:gd name="connsiteY259" fmla="*/ 4285178 h 4862905"/>
              <a:gd name="connsiteX260" fmla="*/ 230064 w 4016022"/>
              <a:gd name="connsiteY260" fmla="*/ 4266397 h 4862905"/>
              <a:gd name="connsiteX261" fmla="*/ 218327 w 4016022"/>
              <a:gd name="connsiteY261" fmla="*/ 4266397 h 4862905"/>
              <a:gd name="connsiteX262" fmla="*/ 169614 w 4016022"/>
              <a:gd name="connsiteY262" fmla="*/ 4262288 h 4862905"/>
              <a:gd name="connsiteX263" fmla="*/ 158463 w 4016022"/>
              <a:gd name="connsiteY263" fmla="*/ 4232355 h 4862905"/>
              <a:gd name="connsiteX264" fmla="*/ 139095 w 4016022"/>
              <a:gd name="connsiteY264" fmla="*/ 4209466 h 4862905"/>
              <a:gd name="connsiteX265" fmla="*/ 132052 w 4016022"/>
              <a:gd name="connsiteY265" fmla="*/ 4209466 h 4862905"/>
              <a:gd name="connsiteX266" fmla="*/ 132052 w 4016022"/>
              <a:gd name="connsiteY266" fmla="*/ 4228247 h 4862905"/>
              <a:gd name="connsiteX267" fmla="*/ 127944 w 4016022"/>
              <a:gd name="connsiteY267" fmla="*/ 4247615 h 4862905"/>
              <a:gd name="connsiteX268" fmla="*/ 116793 w 4016022"/>
              <a:gd name="connsiteY268" fmla="*/ 4247615 h 4862905"/>
              <a:gd name="connsiteX269" fmla="*/ 113272 w 4016022"/>
              <a:gd name="connsiteY269" fmla="*/ 4239985 h 4862905"/>
              <a:gd name="connsiteX270" fmla="*/ 132052 w 4016022"/>
              <a:gd name="connsiteY270" fmla="*/ 4194792 h 4862905"/>
              <a:gd name="connsiteX271" fmla="*/ 86861 w 4016022"/>
              <a:gd name="connsiteY271" fmla="*/ 4179532 h 4862905"/>
              <a:gd name="connsiteX272" fmla="*/ 90382 w 4016022"/>
              <a:gd name="connsiteY272" fmla="*/ 4164272 h 4862905"/>
              <a:gd name="connsiteX273" fmla="*/ 86861 w 4016022"/>
              <a:gd name="connsiteY273" fmla="*/ 4157229 h 4862905"/>
              <a:gd name="connsiteX274" fmla="*/ 37562 w 4016022"/>
              <a:gd name="connsiteY274" fmla="*/ 4130818 h 4862905"/>
              <a:gd name="connsiteX275" fmla="*/ 29932 w 4016022"/>
              <a:gd name="connsiteY275" fmla="*/ 4119079 h 4862905"/>
              <a:gd name="connsiteX276" fmla="*/ 41083 w 4016022"/>
              <a:gd name="connsiteY276" fmla="*/ 4115558 h 4862905"/>
              <a:gd name="connsiteX277" fmla="*/ 48713 w 4016022"/>
              <a:gd name="connsiteY277" fmla="*/ 4115558 h 4862905"/>
              <a:gd name="connsiteX278" fmla="*/ 79232 w 4016022"/>
              <a:gd name="connsiteY278" fmla="*/ 4115558 h 4862905"/>
              <a:gd name="connsiteX279" fmla="*/ 86861 w 4016022"/>
              <a:gd name="connsiteY279" fmla="*/ 4137861 h 4862905"/>
              <a:gd name="connsiteX280" fmla="*/ 98012 w 4016022"/>
              <a:gd name="connsiteY280" fmla="*/ 4107928 h 4862905"/>
              <a:gd name="connsiteX281" fmla="*/ 63972 w 4016022"/>
              <a:gd name="connsiteY281" fmla="*/ 4107928 h 4862905"/>
              <a:gd name="connsiteX282" fmla="*/ 56342 w 4016022"/>
              <a:gd name="connsiteY282" fmla="*/ 4100298 h 4862905"/>
              <a:gd name="connsiteX283" fmla="*/ 63972 w 4016022"/>
              <a:gd name="connsiteY283" fmla="*/ 4092668 h 4862905"/>
              <a:gd name="connsiteX284" fmla="*/ 82753 w 4016022"/>
              <a:gd name="connsiteY284" fmla="*/ 4092668 h 4862905"/>
              <a:gd name="connsiteX285" fmla="*/ 86861 w 4016022"/>
              <a:gd name="connsiteY285" fmla="*/ 4073887 h 4862905"/>
              <a:gd name="connsiteX286" fmla="*/ 82753 w 4016022"/>
              <a:gd name="connsiteY286" fmla="*/ 4066843 h 4862905"/>
              <a:gd name="connsiteX287" fmla="*/ 67493 w 4016022"/>
              <a:gd name="connsiteY287" fmla="*/ 4051583 h 4862905"/>
              <a:gd name="connsiteX288" fmla="*/ 45191 w 4016022"/>
              <a:gd name="connsiteY288" fmla="*/ 4043954 h 4862905"/>
              <a:gd name="connsiteX289" fmla="*/ 29932 w 4016022"/>
              <a:gd name="connsiteY289" fmla="*/ 4017542 h 4862905"/>
              <a:gd name="connsiteX290" fmla="*/ 0 w 4016022"/>
              <a:gd name="connsiteY290" fmla="*/ 3987609 h 4862905"/>
              <a:gd name="connsiteX291" fmla="*/ 11151 w 4016022"/>
              <a:gd name="connsiteY291" fmla="*/ 3961198 h 4862905"/>
              <a:gd name="connsiteX292" fmla="*/ 41083 w 4016022"/>
              <a:gd name="connsiteY292" fmla="*/ 3904853 h 4862905"/>
              <a:gd name="connsiteX293" fmla="*/ 34040 w 4016022"/>
              <a:gd name="connsiteY293" fmla="*/ 3874333 h 4862905"/>
              <a:gd name="connsiteX294" fmla="*/ 29932 w 4016022"/>
              <a:gd name="connsiteY294" fmla="*/ 3863182 h 4862905"/>
              <a:gd name="connsiteX295" fmla="*/ 45191 w 4016022"/>
              <a:gd name="connsiteY295" fmla="*/ 3836770 h 4862905"/>
              <a:gd name="connsiteX296" fmla="*/ 71601 w 4016022"/>
              <a:gd name="connsiteY296" fmla="*/ 3776317 h 4862905"/>
              <a:gd name="connsiteX297" fmla="*/ 105642 w 4016022"/>
              <a:gd name="connsiteY297" fmla="*/ 3712343 h 4862905"/>
              <a:gd name="connsiteX298" fmla="*/ 120314 w 4016022"/>
              <a:gd name="connsiteY298" fmla="*/ 3682410 h 4862905"/>
              <a:gd name="connsiteX299" fmla="*/ 139095 w 4016022"/>
              <a:gd name="connsiteY299" fmla="*/ 3651890 h 4862905"/>
              <a:gd name="connsiteX300" fmla="*/ 150833 w 4016022"/>
              <a:gd name="connsiteY300" fmla="*/ 3637217 h 4862905"/>
              <a:gd name="connsiteX301" fmla="*/ 184873 w 4016022"/>
              <a:gd name="connsiteY301" fmla="*/ 3633108 h 4862905"/>
              <a:gd name="connsiteX302" fmla="*/ 191916 w 4016022"/>
              <a:gd name="connsiteY302" fmla="*/ 3640738 h 4862905"/>
              <a:gd name="connsiteX303" fmla="*/ 210697 w 4016022"/>
              <a:gd name="connsiteY303" fmla="*/ 3633108 h 4862905"/>
              <a:gd name="connsiteX304" fmla="*/ 230064 w 4016022"/>
              <a:gd name="connsiteY304" fmla="*/ 3587915 h 4862905"/>
              <a:gd name="connsiteX305" fmla="*/ 244737 w 4016022"/>
              <a:gd name="connsiteY305" fmla="*/ 3569134 h 4862905"/>
              <a:gd name="connsiteX306" fmla="*/ 259997 w 4016022"/>
              <a:gd name="connsiteY306" fmla="*/ 3584394 h 4862905"/>
              <a:gd name="connsiteX307" fmla="*/ 312817 w 4016022"/>
              <a:gd name="connsiteY307" fmla="*/ 3599654 h 4862905"/>
              <a:gd name="connsiteX308" fmla="*/ 342749 w 4016022"/>
              <a:gd name="connsiteY308" fmla="*/ 3606697 h 4862905"/>
              <a:gd name="connsiteX309" fmla="*/ 361530 w 4016022"/>
              <a:gd name="connsiteY309" fmla="*/ 3610805 h 4862905"/>
              <a:gd name="connsiteX310" fmla="*/ 399092 w 4016022"/>
              <a:gd name="connsiteY310" fmla="*/ 3592024 h 4862905"/>
              <a:gd name="connsiteX311" fmla="*/ 437240 w 4016022"/>
              <a:gd name="connsiteY311" fmla="*/ 3573242 h 4862905"/>
              <a:gd name="connsiteX312" fmla="*/ 459542 w 4016022"/>
              <a:gd name="connsiteY312" fmla="*/ 3565612 h 4862905"/>
              <a:gd name="connsiteX313" fmla="*/ 493582 w 4016022"/>
              <a:gd name="connsiteY313" fmla="*/ 3557983 h 4862905"/>
              <a:gd name="connsiteX314" fmla="*/ 519993 w 4016022"/>
              <a:gd name="connsiteY314" fmla="*/ 3580286 h 4862905"/>
              <a:gd name="connsiteX315" fmla="*/ 542295 w 4016022"/>
              <a:gd name="connsiteY315" fmla="*/ 3595545 h 4862905"/>
              <a:gd name="connsiteX316" fmla="*/ 587486 w 4016022"/>
              <a:gd name="connsiteY316" fmla="*/ 3603175 h 4862905"/>
              <a:gd name="connsiteX317" fmla="*/ 595116 w 4016022"/>
              <a:gd name="connsiteY317" fmla="*/ 3603175 h 4862905"/>
              <a:gd name="connsiteX318" fmla="*/ 677869 w 4016022"/>
              <a:gd name="connsiteY318" fmla="*/ 3621957 h 4862905"/>
              <a:gd name="connsiteX319" fmla="*/ 806400 w 4016022"/>
              <a:gd name="connsiteY319" fmla="*/ 3644847 h 4862905"/>
              <a:gd name="connsiteX320" fmla="*/ 825181 w 4016022"/>
              <a:gd name="connsiteY320" fmla="*/ 3648368 h 4862905"/>
              <a:gd name="connsiteX321" fmla="*/ 851591 w 4016022"/>
              <a:gd name="connsiteY321" fmla="*/ 3648368 h 4862905"/>
              <a:gd name="connsiteX322" fmla="*/ 1024726 w 4016022"/>
              <a:gd name="connsiteY322" fmla="*/ 3640738 h 4862905"/>
              <a:gd name="connsiteX323" fmla="*/ 1227794 w 4016022"/>
              <a:gd name="connsiteY323" fmla="*/ 3648368 h 4862905"/>
              <a:gd name="connsiteX324" fmla="*/ 1503049 w 4016022"/>
              <a:gd name="connsiteY324" fmla="*/ 3644847 h 4862905"/>
              <a:gd name="connsiteX325" fmla="*/ 1713746 w 4016022"/>
              <a:gd name="connsiteY325" fmla="*/ 3621957 h 4862905"/>
              <a:gd name="connsiteX326" fmla="*/ 1849320 w 4016022"/>
              <a:gd name="connsiteY326" fmla="*/ 3610805 h 4862905"/>
              <a:gd name="connsiteX327" fmla="*/ 1936181 w 4016022"/>
              <a:gd name="connsiteY327" fmla="*/ 3595545 h 4862905"/>
              <a:gd name="connsiteX328" fmla="*/ 1992524 w 4016022"/>
              <a:gd name="connsiteY328" fmla="*/ 3587915 h 4862905"/>
              <a:gd name="connsiteX329" fmla="*/ 2169768 w 4016022"/>
              <a:gd name="connsiteY329" fmla="*/ 3546831 h 4862905"/>
              <a:gd name="connsiteX330" fmla="*/ 2185027 w 4016022"/>
              <a:gd name="connsiteY330" fmla="*/ 3539201 h 4862905"/>
              <a:gd name="connsiteX331" fmla="*/ 2214959 w 4016022"/>
              <a:gd name="connsiteY331" fmla="*/ 3523941 h 4862905"/>
              <a:gd name="connsiteX332" fmla="*/ 2226110 w 4016022"/>
              <a:gd name="connsiteY332" fmla="*/ 3520420 h 4862905"/>
              <a:gd name="connsiteX333" fmla="*/ 2226110 w 4016022"/>
              <a:gd name="connsiteY333" fmla="*/ 3501638 h 4862905"/>
              <a:gd name="connsiteX334" fmla="*/ 2271301 w 4016022"/>
              <a:gd name="connsiteY334" fmla="*/ 3489900 h 4862905"/>
              <a:gd name="connsiteX335" fmla="*/ 2312971 w 4016022"/>
              <a:gd name="connsiteY335" fmla="*/ 3475227 h 4862905"/>
              <a:gd name="connsiteX336" fmla="*/ 2565338 w 4016022"/>
              <a:gd name="connsiteY336" fmla="*/ 3377211 h 4862905"/>
              <a:gd name="connsiteX337" fmla="*/ 2584118 w 4016022"/>
              <a:gd name="connsiteY337" fmla="*/ 3354321 h 4862905"/>
              <a:gd name="connsiteX338" fmla="*/ 2595269 w 4016022"/>
              <a:gd name="connsiteY338" fmla="*/ 3350799 h 4862905"/>
              <a:gd name="connsiteX339" fmla="*/ 2640461 w 4016022"/>
              <a:gd name="connsiteY339" fmla="*/ 3328496 h 4862905"/>
              <a:gd name="connsiteX340" fmla="*/ 2926868 w 4016022"/>
              <a:gd name="connsiteY340" fmla="*/ 3177658 h 4862905"/>
              <a:gd name="connsiteX341" fmla="*/ 3092961 w 4016022"/>
              <a:gd name="connsiteY341" fmla="*/ 3042079 h 4862905"/>
              <a:gd name="connsiteX342" fmla="*/ 3190972 w 4016022"/>
              <a:gd name="connsiteY342" fmla="*/ 2925281 h 4862905"/>
              <a:gd name="connsiteX343" fmla="*/ 3232055 w 4016022"/>
              <a:gd name="connsiteY343" fmla="*/ 2864828 h 4862905"/>
              <a:gd name="connsiteX344" fmla="*/ 3266096 w 4016022"/>
              <a:gd name="connsiteY344" fmla="*/ 2759183 h 4862905"/>
              <a:gd name="connsiteX345" fmla="*/ 3254945 w 4016022"/>
              <a:gd name="connsiteY345" fmla="*/ 2729250 h 4862905"/>
              <a:gd name="connsiteX346" fmla="*/ 3179235 w 4016022"/>
              <a:gd name="connsiteY346" fmla="*/ 2665275 h 4862905"/>
              <a:gd name="connsiteX347" fmla="*/ 3085331 w 4016022"/>
              <a:gd name="connsiteY347" fmla="*/ 2612452 h 4862905"/>
              <a:gd name="connsiteX348" fmla="*/ 2998470 w 4016022"/>
              <a:gd name="connsiteY348" fmla="*/ 2574889 h 4862905"/>
              <a:gd name="connsiteX349" fmla="*/ 2994948 w 4016022"/>
              <a:gd name="connsiteY349" fmla="*/ 2570781 h 4862905"/>
              <a:gd name="connsiteX350" fmla="*/ 2848223 w 4016022"/>
              <a:gd name="connsiteY350" fmla="*/ 2514436 h 4862905"/>
              <a:gd name="connsiteX351" fmla="*/ 2832964 w 4016022"/>
              <a:gd name="connsiteY351" fmla="*/ 2506806 h 4862905"/>
              <a:gd name="connsiteX352" fmla="*/ 2719692 w 4016022"/>
              <a:gd name="connsiteY352" fmla="*/ 2450462 h 4862905"/>
              <a:gd name="connsiteX353" fmla="*/ 2666871 w 4016022"/>
              <a:gd name="connsiteY353" fmla="*/ 2424050 h 4862905"/>
              <a:gd name="connsiteX354" fmla="*/ 2452066 w 4016022"/>
              <a:gd name="connsiteY354" fmla="*/ 2378857 h 4862905"/>
              <a:gd name="connsiteX355" fmla="*/ 2381051 w 4016022"/>
              <a:gd name="connsiteY355" fmla="*/ 2382379 h 4862905"/>
              <a:gd name="connsiteX356" fmla="*/ 2361683 w 4016022"/>
              <a:gd name="connsiteY356" fmla="*/ 2382379 h 4862905"/>
              <a:gd name="connsiteX357" fmla="*/ 2203807 w 4016022"/>
              <a:gd name="connsiteY357" fmla="*/ 2394117 h 4862905"/>
              <a:gd name="connsiteX358" fmla="*/ 2155095 w 4016022"/>
              <a:gd name="connsiteY358" fmla="*/ 2394117 h 4862905"/>
              <a:gd name="connsiteX359" fmla="*/ 2083493 w 4016022"/>
              <a:gd name="connsiteY359" fmla="*/ 2397639 h 4862905"/>
              <a:gd name="connsiteX360" fmla="*/ 2023042 w 4016022"/>
              <a:gd name="connsiteY360" fmla="*/ 2401747 h 4862905"/>
              <a:gd name="connsiteX361" fmla="*/ 1890990 w 4016022"/>
              <a:gd name="connsiteY361" fmla="*/ 2397639 h 4862905"/>
              <a:gd name="connsiteX362" fmla="*/ 1774197 w 4016022"/>
              <a:gd name="connsiteY362" fmla="*/ 2390009 h 4862905"/>
              <a:gd name="connsiteX363" fmla="*/ 1751895 w 4016022"/>
              <a:gd name="connsiteY363" fmla="*/ 2394117 h 4862905"/>
              <a:gd name="connsiteX364" fmla="*/ 1725484 w 4016022"/>
              <a:gd name="connsiteY364" fmla="*/ 2394117 h 4862905"/>
              <a:gd name="connsiteX365" fmla="*/ 1691444 w 4016022"/>
              <a:gd name="connsiteY365" fmla="*/ 2405269 h 4862905"/>
              <a:gd name="connsiteX366" fmla="*/ 1676185 w 4016022"/>
              <a:gd name="connsiteY366" fmla="*/ 2405269 h 4862905"/>
              <a:gd name="connsiteX367" fmla="*/ 1537090 w 4016022"/>
              <a:gd name="connsiteY367" fmla="*/ 2390009 h 4862905"/>
              <a:gd name="connsiteX368" fmla="*/ 1473117 w 4016022"/>
              <a:gd name="connsiteY368" fmla="*/ 2382379 h 4862905"/>
              <a:gd name="connsiteX369" fmla="*/ 1378627 w 4016022"/>
              <a:gd name="connsiteY369" fmla="*/ 2367706 h 4862905"/>
              <a:gd name="connsiteX370" fmla="*/ 1303504 w 4016022"/>
              <a:gd name="connsiteY370" fmla="*/ 2363597 h 4862905"/>
              <a:gd name="connsiteX371" fmla="*/ 1250683 w 4016022"/>
              <a:gd name="connsiteY371" fmla="*/ 2360076 h 4862905"/>
              <a:gd name="connsiteX372" fmla="*/ 1194340 w 4016022"/>
              <a:gd name="connsiteY372" fmla="*/ 2356554 h 4862905"/>
              <a:gd name="connsiteX373" fmla="*/ 1085177 w 4016022"/>
              <a:gd name="connsiteY373" fmla="*/ 2318405 h 4862905"/>
              <a:gd name="connsiteX374" fmla="*/ 960755 w 4016022"/>
              <a:gd name="connsiteY374" fmla="*/ 2262060 h 4862905"/>
              <a:gd name="connsiteX375" fmla="*/ 836332 w 4016022"/>
              <a:gd name="connsiteY375" fmla="*/ 2179304 h 4862905"/>
              <a:gd name="connsiteX376" fmla="*/ 806400 w 4016022"/>
              <a:gd name="connsiteY376" fmla="*/ 2152893 h 4862905"/>
              <a:gd name="connsiteX377" fmla="*/ 775881 w 4016022"/>
              <a:gd name="connsiteY377" fmla="*/ 2126481 h 4862905"/>
              <a:gd name="connsiteX378" fmla="*/ 734798 w 4016022"/>
              <a:gd name="connsiteY378" fmla="*/ 2077767 h 4862905"/>
              <a:gd name="connsiteX379" fmla="*/ 711909 w 4016022"/>
              <a:gd name="connsiteY379" fmla="*/ 2028465 h 4862905"/>
              <a:gd name="connsiteX380" fmla="*/ 700758 w 4016022"/>
              <a:gd name="connsiteY380" fmla="*/ 1998532 h 4862905"/>
              <a:gd name="connsiteX381" fmla="*/ 689607 w 4016022"/>
              <a:gd name="connsiteY381" fmla="*/ 1983272 h 4862905"/>
              <a:gd name="connsiteX382" fmla="*/ 647937 w 4016022"/>
              <a:gd name="connsiteY382" fmla="*/ 1783719 h 4862905"/>
              <a:gd name="connsiteX383" fmla="*/ 647937 w 4016022"/>
              <a:gd name="connsiteY383" fmla="*/ 1508453 h 4862905"/>
              <a:gd name="connsiteX384" fmla="*/ 663197 w 4016022"/>
              <a:gd name="connsiteY384" fmla="*/ 1444478 h 4862905"/>
              <a:gd name="connsiteX385" fmla="*/ 681977 w 4016022"/>
              <a:gd name="connsiteY385" fmla="*/ 1372874 h 4862905"/>
              <a:gd name="connsiteX386" fmla="*/ 715430 w 4016022"/>
              <a:gd name="connsiteY386" fmla="*/ 1256077 h 4862905"/>
              <a:gd name="connsiteX387" fmla="*/ 772360 w 4016022"/>
              <a:gd name="connsiteY387" fmla="*/ 1105825 h 4862905"/>
              <a:gd name="connsiteX388" fmla="*/ 806400 w 4016022"/>
              <a:gd name="connsiteY388" fmla="*/ 1048893 h 4862905"/>
              <a:gd name="connsiteX389" fmla="*/ 809922 w 4016022"/>
              <a:gd name="connsiteY389" fmla="*/ 1045372 h 4862905"/>
              <a:gd name="connsiteX390" fmla="*/ 847483 w 4016022"/>
              <a:gd name="connsiteY390" fmla="*/ 989027 h 4862905"/>
              <a:gd name="connsiteX391" fmla="*/ 885044 w 4016022"/>
              <a:gd name="connsiteY391" fmla="*/ 924466 h 4862905"/>
              <a:gd name="connsiteX392" fmla="*/ 904412 w 4016022"/>
              <a:gd name="connsiteY392" fmla="*/ 894533 h 4862905"/>
              <a:gd name="connsiteX393" fmla="*/ 915563 w 4016022"/>
              <a:gd name="connsiteY393" fmla="*/ 905684 h 4862905"/>
              <a:gd name="connsiteX394" fmla="*/ 968384 w 4016022"/>
              <a:gd name="connsiteY394" fmla="*/ 864600 h 4862905"/>
              <a:gd name="connsiteX395" fmla="*/ 971905 w 4016022"/>
              <a:gd name="connsiteY395" fmla="*/ 860491 h 4862905"/>
              <a:gd name="connsiteX396" fmla="*/ 1024726 w 4016022"/>
              <a:gd name="connsiteY396" fmla="*/ 807669 h 4862905"/>
              <a:gd name="connsiteX397" fmla="*/ 1194340 w 4016022"/>
              <a:gd name="connsiteY397" fmla="*/ 646265 h 4862905"/>
              <a:gd name="connsiteX398" fmla="*/ 1307025 w 4016022"/>
              <a:gd name="connsiteY398" fmla="*/ 559401 h 4862905"/>
              <a:gd name="connsiteX399" fmla="*/ 1423818 w 4016022"/>
              <a:gd name="connsiteY399" fmla="*/ 480166 h 4862905"/>
              <a:gd name="connsiteX400" fmla="*/ 1491898 w 4016022"/>
              <a:gd name="connsiteY400" fmla="*/ 439081 h 4862905"/>
              <a:gd name="connsiteX401" fmla="*/ 1563500 w 4016022"/>
              <a:gd name="connsiteY401" fmla="*/ 405040 h 4862905"/>
              <a:gd name="connsiteX402" fmla="*/ 1578172 w 4016022"/>
              <a:gd name="connsiteY402" fmla="*/ 397410 h 4862905"/>
              <a:gd name="connsiteX403" fmla="*/ 1623364 w 4016022"/>
              <a:gd name="connsiteY403" fmla="*/ 374520 h 4862905"/>
              <a:gd name="connsiteX404" fmla="*/ 1691444 w 4016022"/>
              <a:gd name="connsiteY404" fmla="*/ 329327 h 4862905"/>
              <a:gd name="connsiteX405" fmla="*/ 1755416 w 4016022"/>
              <a:gd name="connsiteY405" fmla="*/ 302916 h 4862905"/>
              <a:gd name="connsiteX406" fmla="*/ 1792978 w 4016022"/>
              <a:gd name="connsiteY406" fmla="*/ 291765 h 4862905"/>
              <a:gd name="connsiteX407" fmla="*/ 1898620 w 4016022"/>
              <a:gd name="connsiteY407" fmla="*/ 250680 h 4862905"/>
              <a:gd name="connsiteX408" fmla="*/ 1996632 w 4016022"/>
              <a:gd name="connsiteY408" fmla="*/ 216638 h 4862905"/>
              <a:gd name="connsiteX409" fmla="*/ 2098166 w 4016022"/>
              <a:gd name="connsiteY409" fmla="*/ 182597 h 4862905"/>
              <a:gd name="connsiteX410" fmla="*/ 2162138 w 4016022"/>
              <a:gd name="connsiteY410" fmla="*/ 159707 h 4862905"/>
              <a:gd name="connsiteX411" fmla="*/ 2200286 w 4016022"/>
              <a:gd name="connsiteY411" fmla="*/ 152664 h 4862905"/>
              <a:gd name="connsiteX412" fmla="*/ 2271301 w 4016022"/>
              <a:gd name="connsiteY412" fmla="*/ 129774 h 4862905"/>
              <a:gd name="connsiteX413" fmla="*/ 2324122 w 4016022"/>
              <a:gd name="connsiteY413" fmla="*/ 118623 h 4862905"/>
              <a:gd name="connsiteX414" fmla="*/ 2655720 w 4016022"/>
              <a:gd name="connsiteY414" fmla="*/ 43497 h 4862905"/>
              <a:gd name="connsiteX415" fmla="*/ 2828856 w 4016022"/>
              <a:gd name="connsiteY415" fmla="*/ 12977 h 4862905"/>
              <a:gd name="connsiteX416" fmla="*/ 2972059 w 4016022"/>
              <a:gd name="connsiteY416" fmla="*/ 1825 h 4862905"/>
              <a:gd name="connsiteX417" fmla="*/ 3034270 w 4016022"/>
              <a:gd name="connsiteY417" fmla="*/ 285 h 48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4016022" h="4862905">
                <a:moveTo>
                  <a:pt x="456021" y="4582748"/>
                </a:moveTo>
                <a:cubicBezTo>
                  <a:pt x="470694" y="4612681"/>
                  <a:pt x="474801" y="4612681"/>
                  <a:pt x="501212" y="4598008"/>
                </a:cubicBezTo>
                <a:cubicBezTo>
                  <a:pt x="485953" y="4586269"/>
                  <a:pt x="470694" y="4586269"/>
                  <a:pt x="456021" y="4582748"/>
                </a:cubicBezTo>
                <a:close/>
                <a:moveTo>
                  <a:pt x="173677" y="3651716"/>
                </a:moveTo>
                <a:cubicBezTo>
                  <a:pt x="169798" y="3653724"/>
                  <a:pt x="165505" y="3661428"/>
                  <a:pt x="165505" y="3667150"/>
                </a:cubicBezTo>
                <a:cubicBezTo>
                  <a:pt x="165505" y="3678301"/>
                  <a:pt x="180765" y="3671258"/>
                  <a:pt x="188395" y="3678301"/>
                </a:cubicBezTo>
                <a:cubicBezTo>
                  <a:pt x="191916" y="3682410"/>
                  <a:pt x="196024" y="3671258"/>
                  <a:pt x="196024" y="3667150"/>
                </a:cubicBezTo>
                <a:cubicBezTo>
                  <a:pt x="196024" y="3651890"/>
                  <a:pt x="180765" y="3655998"/>
                  <a:pt x="177244" y="3651890"/>
                </a:cubicBezTo>
                <a:cubicBezTo>
                  <a:pt x="176217" y="3651010"/>
                  <a:pt x="174969" y="3651046"/>
                  <a:pt x="173677" y="3651716"/>
                </a:cubicBezTo>
                <a:close/>
                <a:moveTo>
                  <a:pt x="3034270" y="285"/>
                </a:moveTo>
                <a:cubicBezTo>
                  <a:pt x="3054958" y="798"/>
                  <a:pt x="3075647" y="1825"/>
                  <a:pt x="3096482" y="1825"/>
                </a:cubicBezTo>
                <a:cubicBezTo>
                  <a:pt x="3126413" y="-2283"/>
                  <a:pt x="3156932" y="5347"/>
                  <a:pt x="3190972" y="9455"/>
                </a:cubicBezTo>
                <a:cubicBezTo>
                  <a:pt x="3224426" y="12977"/>
                  <a:pt x="3262574" y="17085"/>
                  <a:pt x="3296028" y="12977"/>
                </a:cubicBezTo>
                <a:cubicBezTo>
                  <a:pt x="3326547" y="9455"/>
                  <a:pt x="3356478" y="12977"/>
                  <a:pt x="3386410" y="12977"/>
                </a:cubicBezTo>
                <a:cubicBezTo>
                  <a:pt x="3469750" y="20607"/>
                  <a:pt x="3548394" y="31758"/>
                  <a:pt x="3627626" y="47018"/>
                </a:cubicBezTo>
                <a:cubicBezTo>
                  <a:pt x="3654036" y="50540"/>
                  <a:pt x="3680447" y="54648"/>
                  <a:pt x="3706857" y="54648"/>
                </a:cubicBezTo>
                <a:cubicBezTo>
                  <a:pt x="3710379" y="50540"/>
                  <a:pt x="3718009" y="50540"/>
                  <a:pt x="3718009" y="54648"/>
                </a:cubicBezTo>
                <a:cubicBezTo>
                  <a:pt x="3725638" y="65800"/>
                  <a:pt x="3740897" y="62278"/>
                  <a:pt x="3752048" y="65800"/>
                </a:cubicBezTo>
                <a:cubicBezTo>
                  <a:pt x="3763199" y="65800"/>
                  <a:pt x="3770829" y="73430"/>
                  <a:pt x="3778459" y="81060"/>
                </a:cubicBezTo>
                <a:cubicBezTo>
                  <a:pt x="3789610" y="95733"/>
                  <a:pt x="3800761" y="110993"/>
                  <a:pt x="3816021" y="118623"/>
                </a:cubicBezTo>
                <a:cubicBezTo>
                  <a:pt x="3823650" y="122144"/>
                  <a:pt x="3823650" y="129774"/>
                  <a:pt x="3827172" y="137404"/>
                </a:cubicBezTo>
                <a:cubicBezTo>
                  <a:pt x="3831280" y="145034"/>
                  <a:pt x="3838909" y="152664"/>
                  <a:pt x="3842431" y="156185"/>
                </a:cubicBezTo>
                <a:cubicBezTo>
                  <a:pt x="3850061" y="167337"/>
                  <a:pt x="3861212" y="159707"/>
                  <a:pt x="3868842" y="159707"/>
                </a:cubicBezTo>
                <a:cubicBezTo>
                  <a:pt x="3872363" y="156185"/>
                  <a:pt x="3876471" y="159707"/>
                  <a:pt x="3879993" y="163816"/>
                </a:cubicBezTo>
                <a:cubicBezTo>
                  <a:pt x="3879993" y="171446"/>
                  <a:pt x="3884101" y="179076"/>
                  <a:pt x="3884101" y="186118"/>
                </a:cubicBezTo>
                <a:cubicBezTo>
                  <a:pt x="3887622" y="216638"/>
                  <a:pt x="3895252" y="246571"/>
                  <a:pt x="3910512" y="269461"/>
                </a:cubicBezTo>
                <a:cubicBezTo>
                  <a:pt x="3921663" y="288243"/>
                  <a:pt x="3925183" y="310546"/>
                  <a:pt x="3940443" y="325806"/>
                </a:cubicBezTo>
                <a:cubicBezTo>
                  <a:pt x="3940443" y="329327"/>
                  <a:pt x="3940443" y="333436"/>
                  <a:pt x="3943964" y="336957"/>
                </a:cubicBezTo>
                <a:cubicBezTo>
                  <a:pt x="3951594" y="378628"/>
                  <a:pt x="3955702" y="423822"/>
                  <a:pt x="3966853" y="461384"/>
                </a:cubicBezTo>
                <a:cubicBezTo>
                  <a:pt x="3974483" y="484275"/>
                  <a:pt x="3974483" y="503056"/>
                  <a:pt x="3974483" y="525359"/>
                </a:cubicBezTo>
                <a:cubicBezTo>
                  <a:pt x="3978005" y="548249"/>
                  <a:pt x="3982113" y="567031"/>
                  <a:pt x="3982113" y="589334"/>
                </a:cubicBezTo>
                <a:cubicBezTo>
                  <a:pt x="3985634" y="612224"/>
                  <a:pt x="3985634" y="634527"/>
                  <a:pt x="3989156" y="657417"/>
                </a:cubicBezTo>
                <a:cubicBezTo>
                  <a:pt x="3989156" y="665047"/>
                  <a:pt x="3989156" y="672090"/>
                  <a:pt x="3989156" y="679720"/>
                </a:cubicBezTo>
                <a:cubicBezTo>
                  <a:pt x="3989156" y="687350"/>
                  <a:pt x="3989156" y="694980"/>
                  <a:pt x="3993264" y="706131"/>
                </a:cubicBezTo>
                <a:cubicBezTo>
                  <a:pt x="4027304" y="781844"/>
                  <a:pt x="4019675" y="856970"/>
                  <a:pt x="3993264" y="936204"/>
                </a:cubicBezTo>
                <a:cubicBezTo>
                  <a:pt x="3989156" y="947356"/>
                  <a:pt x="3985634" y="958507"/>
                  <a:pt x="3982113" y="970246"/>
                </a:cubicBezTo>
                <a:cubicBezTo>
                  <a:pt x="3978005" y="1003700"/>
                  <a:pt x="3966853" y="1037742"/>
                  <a:pt x="3955702" y="1067675"/>
                </a:cubicBezTo>
                <a:cubicBezTo>
                  <a:pt x="3951594" y="1082935"/>
                  <a:pt x="3940443" y="1094086"/>
                  <a:pt x="3925183" y="1098195"/>
                </a:cubicBezTo>
                <a:cubicBezTo>
                  <a:pt x="3914033" y="1101716"/>
                  <a:pt x="3906403" y="1113455"/>
                  <a:pt x="3898774" y="1120498"/>
                </a:cubicBezTo>
                <a:cubicBezTo>
                  <a:pt x="3879993" y="1139279"/>
                  <a:pt x="3864733" y="1162169"/>
                  <a:pt x="3853582" y="1184472"/>
                </a:cubicBezTo>
                <a:cubicBezTo>
                  <a:pt x="3853582" y="1188581"/>
                  <a:pt x="3845952" y="1196211"/>
                  <a:pt x="3838909" y="1196211"/>
                </a:cubicBezTo>
                <a:cubicBezTo>
                  <a:pt x="3831280" y="1199732"/>
                  <a:pt x="3827172" y="1203841"/>
                  <a:pt x="3823650" y="1210884"/>
                </a:cubicBezTo>
                <a:cubicBezTo>
                  <a:pt x="3819542" y="1226144"/>
                  <a:pt x="3812499" y="1226144"/>
                  <a:pt x="3804869" y="1222622"/>
                </a:cubicBezTo>
                <a:cubicBezTo>
                  <a:pt x="3797240" y="1222622"/>
                  <a:pt x="3793131" y="1222622"/>
                  <a:pt x="3786089" y="1222622"/>
                </a:cubicBezTo>
                <a:cubicBezTo>
                  <a:pt x="3781980" y="1218514"/>
                  <a:pt x="3778459" y="1218514"/>
                  <a:pt x="3774351" y="1226144"/>
                </a:cubicBezTo>
                <a:cubicBezTo>
                  <a:pt x="3774351" y="1233774"/>
                  <a:pt x="3763199" y="1233774"/>
                  <a:pt x="3759678" y="1237295"/>
                </a:cubicBezTo>
                <a:cubicBezTo>
                  <a:pt x="3744419" y="1244925"/>
                  <a:pt x="3729159" y="1252555"/>
                  <a:pt x="3706857" y="1244925"/>
                </a:cubicBezTo>
                <a:cubicBezTo>
                  <a:pt x="3702749" y="1244925"/>
                  <a:pt x="3699228" y="1249033"/>
                  <a:pt x="3695706" y="1256077"/>
                </a:cubicBezTo>
                <a:cubicBezTo>
                  <a:pt x="3683968" y="1274858"/>
                  <a:pt x="3680447" y="1278966"/>
                  <a:pt x="3661666" y="1274858"/>
                </a:cubicBezTo>
                <a:cubicBezTo>
                  <a:pt x="3657558" y="1274858"/>
                  <a:pt x="3654036" y="1274858"/>
                  <a:pt x="3650515" y="1274858"/>
                </a:cubicBezTo>
                <a:cubicBezTo>
                  <a:pt x="3635255" y="1286596"/>
                  <a:pt x="3616475" y="1294226"/>
                  <a:pt x="3593586" y="1286596"/>
                </a:cubicBezTo>
                <a:cubicBezTo>
                  <a:pt x="3593586" y="1286596"/>
                  <a:pt x="3590064" y="1282488"/>
                  <a:pt x="3586543" y="1282488"/>
                </a:cubicBezTo>
                <a:cubicBezTo>
                  <a:pt x="3560132" y="1290118"/>
                  <a:pt x="3537243" y="1274858"/>
                  <a:pt x="3510833" y="1267815"/>
                </a:cubicBezTo>
                <a:cubicBezTo>
                  <a:pt x="3499682" y="1263707"/>
                  <a:pt x="3476793" y="1271336"/>
                  <a:pt x="3469750" y="1263707"/>
                </a:cubicBezTo>
                <a:cubicBezTo>
                  <a:pt x="3462120" y="1256077"/>
                  <a:pt x="3450969" y="1241403"/>
                  <a:pt x="3439231" y="1237295"/>
                </a:cubicBezTo>
                <a:cubicBezTo>
                  <a:pt x="3416929" y="1229665"/>
                  <a:pt x="3394040" y="1222622"/>
                  <a:pt x="3371737" y="1218514"/>
                </a:cubicBezTo>
                <a:cubicBezTo>
                  <a:pt x="3352957" y="1218514"/>
                  <a:pt x="3337697" y="1207362"/>
                  <a:pt x="3326547" y="1196211"/>
                </a:cubicBezTo>
                <a:cubicBezTo>
                  <a:pt x="3318917" y="1188581"/>
                  <a:pt x="3314808" y="1188581"/>
                  <a:pt x="3307766" y="1188581"/>
                </a:cubicBezTo>
                <a:cubicBezTo>
                  <a:pt x="3277247" y="1180951"/>
                  <a:pt x="3247315" y="1180951"/>
                  <a:pt x="3216796" y="1173321"/>
                </a:cubicBezTo>
                <a:cubicBezTo>
                  <a:pt x="3194494" y="1169799"/>
                  <a:pt x="3175713" y="1162169"/>
                  <a:pt x="3152824" y="1158648"/>
                </a:cubicBezTo>
                <a:cubicBezTo>
                  <a:pt x="3130522" y="1154539"/>
                  <a:pt x="3107633" y="1158648"/>
                  <a:pt x="3085331" y="1143388"/>
                </a:cubicBezTo>
                <a:cubicBezTo>
                  <a:pt x="3074180" y="1132236"/>
                  <a:pt x="3051291" y="1135758"/>
                  <a:pt x="3036031" y="1135758"/>
                </a:cubicBezTo>
                <a:cubicBezTo>
                  <a:pt x="3009621" y="1135758"/>
                  <a:pt x="2987319" y="1132236"/>
                  <a:pt x="2964430" y="1132236"/>
                </a:cubicBezTo>
                <a:cubicBezTo>
                  <a:pt x="2912196" y="1124606"/>
                  <a:pt x="2859374" y="1120498"/>
                  <a:pt x="2806553" y="1128128"/>
                </a:cubicBezTo>
                <a:cubicBezTo>
                  <a:pt x="2787772" y="1132236"/>
                  <a:pt x="2764884" y="1128128"/>
                  <a:pt x="2746103" y="1132236"/>
                </a:cubicBezTo>
                <a:cubicBezTo>
                  <a:pt x="2742581" y="1135758"/>
                  <a:pt x="2738473" y="1135758"/>
                  <a:pt x="2738473" y="1132236"/>
                </a:cubicBezTo>
                <a:cubicBezTo>
                  <a:pt x="2716171" y="1120498"/>
                  <a:pt x="2697390" y="1132236"/>
                  <a:pt x="2678609" y="1135758"/>
                </a:cubicBezTo>
                <a:cubicBezTo>
                  <a:pt x="2652199" y="1143388"/>
                  <a:pt x="2629310" y="1139279"/>
                  <a:pt x="2607007" y="1143388"/>
                </a:cubicBezTo>
                <a:cubicBezTo>
                  <a:pt x="2584118" y="1146909"/>
                  <a:pt x="2565338" y="1151018"/>
                  <a:pt x="2546557" y="1154539"/>
                </a:cubicBezTo>
                <a:cubicBezTo>
                  <a:pt x="2527776" y="1154539"/>
                  <a:pt x="2508995" y="1154539"/>
                  <a:pt x="2490214" y="1151018"/>
                </a:cubicBezTo>
                <a:cubicBezTo>
                  <a:pt x="2478476" y="1151018"/>
                  <a:pt x="2467326" y="1143388"/>
                  <a:pt x="2459696" y="1162169"/>
                </a:cubicBezTo>
                <a:cubicBezTo>
                  <a:pt x="2456174" y="1169799"/>
                  <a:pt x="2440915" y="1169799"/>
                  <a:pt x="2433285" y="1169799"/>
                </a:cubicBezTo>
                <a:cubicBezTo>
                  <a:pt x="2410983" y="1162169"/>
                  <a:pt x="2406875" y="1162169"/>
                  <a:pt x="2392202" y="1165691"/>
                </a:cubicBezTo>
                <a:cubicBezTo>
                  <a:pt x="2365792" y="1173321"/>
                  <a:pt x="2342903" y="1180951"/>
                  <a:pt x="2320600" y="1188581"/>
                </a:cubicBezTo>
                <a:cubicBezTo>
                  <a:pt x="2305341" y="1192102"/>
                  <a:pt x="2290668" y="1192102"/>
                  <a:pt x="2275409" y="1192102"/>
                </a:cubicBezTo>
                <a:cubicBezTo>
                  <a:pt x="2260150" y="1196211"/>
                  <a:pt x="2248999" y="1199732"/>
                  <a:pt x="2233739" y="1203841"/>
                </a:cubicBezTo>
                <a:cubicBezTo>
                  <a:pt x="2207329" y="1218514"/>
                  <a:pt x="2185027" y="1210884"/>
                  <a:pt x="2158616" y="1203841"/>
                </a:cubicBezTo>
                <a:cubicBezTo>
                  <a:pt x="2155095" y="1199732"/>
                  <a:pt x="2150987" y="1199732"/>
                  <a:pt x="2147465" y="1199732"/>
                </a:cubicBezTo>
                <a:cubicBezTo>
                  <a:pt x="2139836" y="1207362"/>
                  <a:pt x="2128684" y="1207362"/>
                  <a:pt x="2121055" y="1203841"/>
                </a:cubicBezTo>
                <a:cubicBezTo>
                  <a:pt x="2116946" y="1199732"/>
                  <a:pt x="2109903" y="1203841"/>
                  <a:pt x="2105795" y="1207362"/>
                </a:cubicBezTo>
                <a:cubicBezTo>
                  <a:pt x="2098166" y="1214992"/>
                  <a:pt x="2090536" y="1210884"/>
                  <a:pt x="2083493" y="1214992"/>
                </a:cubicBezTo>
                <a:cubicBezTo>
                  <a:pt x="2075863" y="1214992"/>
                  <a:pt x="2071755" y="1210884"/>
                  <a:pt x="2075863" y="1222622"/>
                </a:cubicBezTo>
                <a:cubicBezTo>
                  <a:pt x="2079385" y="1226144"/>
                  <a:pt x="2071755" y="1229665"/>
                  <a:pt x="2071755" y="1226144"/>
                </a:cubicBezTo>
                <a:cubicBezTo>
                  <a:pt x="2049453" y="1222622"/>
                  <a:pt x="2034194" y="1229665"/>
                  <a:pt x="2023042" y="1244925"/>
                </a:cubicBezTo>
                <a:cubicBezTo>
                  <a:pt x="2018934" y="1244925"/>
                  <a:pt x="2018934" y="1244925"/>
                  <a:pt x="2018934" y="1249033"/>
                </a:cubicBezTo>
                <a:cubicBezTo>
                  <a:pt x="2011891" y="1252555"/>
                  <a:pt x="1996632" y="1237295"/>
                  <a:pt x="1989002" y="1260185"/>
                </a:cubicBezTo>
                <a:cubicBezTo>
                  <a:pt x="1989002" y="1267815"/>
                  <a:pt x="1973743" y="1271336"/>
                  <a:pt x="1962591" y="1278966"/>
                </a:cubicBezTo>
                <a:cubicBezTo>
                  <a:pt x="1954962" y="1278966"/>
                  <a:pt x="1947333" y="1282488"/>
                  <a:pt x="1940290" y="1286596"/>
                </a:cubicBezTo>
                <a:cubicBezTo>
                  <a:pt x="1920922" y="1286596"/>
                  <a:pt x="1906249" y="1305378"/>
                  <a:pt x="1883360" y="1301269"/>
                </a:cubicBezTo>
                <a:lnTo>
                  <a:pt x="1879839" y="1305378"/>
                </a:lnTo>
                <a:cubicBezTo>
                  <a:pt x="1872209" y="1320051"/>
                  <a:pt x="1853429" y="1324159"/>
                  <a:pt x="1842277" y="1335311"/>
                </a:cubicBezTo>
                <a:cubicBezTo>
                  <a:pt x="1830539" y="1350571"/>
                  <a:pt x="1808237" y="1354092"/>
                  <a:pt x="1797086" y="1365244"/>
                </a:cubicBezTo>
                <a:cubicBezTo>
                  <a:pt x="1781827" y="1380504"/>
                  <a:pt x="1758937" y="1384612"/>
                  <a:pt x="1747787" y="1399285"/>
                </a:cubicBezTo>
                <a:cubicBezTo>
                  <a:pt x="1744265" y="1403394"/>
                  <a:pt x="1736636" y="1406915"/>
                  <a:pt x="1729006" y="1406915"/>
                </a:cubicBezTo>
                <a:cubicBezTo>
                  <a:pt x="1721376" y="1410437"/>
                  <a:pt x="1713746" y="1418067"/>
                  <a:pt x="1706703" y="1425697"/>
                </a:cubicBezTo>
                <a:cubicBezTo>
                  <a:pt x="1691444" y="1436848"/>
                  <a:pt x="1672663" y="1452108"/>
                  <a:pt x="1653883" y="1463260"/>
                </a:cubicBezTo>
                <a:cubicBezTo>
                  <a:pt x="1638623" y="1470890"/>
                  <a:pt x="1627472" y="1478520"/>
                  <a:pt x="1619842" y="1493780"/>
                </a:cubicBezTo>
                <a:cubicBezTo>
                  <a:pt x="1619842" y="1497301"/>
                  <a:pt x="1616321" y="1497301"/>
                  <a:pt x="1616321" y="1497301"/>
                </a:cubicBezTo>
                <a:cubicBezTo>
                  <a:pt x="1582281" y="1523713"/>
                  <a:pt x="1555871" y="1553646"/>
                  <a:pt x="1521830" y="1584166"/>
                </a:cubicBezTo>
                <a:cubicBezTo>
                  <a:pt x="1518309" y="1568906"/>
                  <a:pt x="1514201" y="1561276"/>
                  <a:pt x="1525939" y="1550124"/>
                </a:cubicBezTo>
                <a:cubicBezTo>
                  <a:pt x="1559392" y="1520191"/>
                  <a:pt x="1597540" y="1493780"/>
                  <a:pt x="1630994" y="1463260"/>
                </a:cubicBezTo>
                <a:cubicBezTo>
                  <a:pt x="1661512" y="1433327"/>
                  <a:pt x="1691444" y="1403394"/>
                  <a:pt x="1729006" y="1380504"/>
                </a:cubicBezTo>
                <a:cubicBezTo>
                  <a:pt x="1751895" y="1365244"/>
                  <a:pt x="1774197" y="1342941"/>
                  <a:pt x="1804129" y="1335311"/>
                </a:cubicBezTo>
                <a:cubicBezTo>
                  <a:pt x="1808237" y="1335311"/>
                  <a:pt x="1811759" y="1331789"/>
                  <a:pt x="1811759" y="1327681"/>
                </a:cubicBezTo>
                <a:cubicBezTo>
                  <a:pt x="1819388" y="1313008"/>
                  <a:pt x="1830539" y="1313008"/>
                  <a:pt x="1842277" y="1305378"/>
                </a:cubicBezTo>
                <a:cubicBezTo>
                  <a:pt x="1853429" y="1301269"/>
                  <a:pt x="1868101" y="1297748"/>
                  <a:pt x="1875730" y="1286596"/>
                </a:cubicBezTo>
                <a:cubicBezTo>
                  <a:pt x="1883360" y="1274858"/>
                  <a:pt x="1890990" y="1271336"/>
                  <a:pt x="1906249" y="1271336"/>
                </a:cubicBezTo>
                <a:cubicBezTo>
                  <a:pt x="1917400" y="1267815"/>
                  <a:pt x="1928552" y="1263707"/>
                  <a:pt x="1936181" y="1256077"/>
                </a:cubicBezTo>
                <a:cubicBezTo>
                  <a:pt x="1951441" y="1249033"/>
                  <a:pt x="1962591" y="1237295"/>
                  <a:pt x="1981372" y="1241403"/>
                </a:cubicBezTo>
                <a:cubicBezTo>
                  <a:pt x="1989002" y="1241403"/>
                  <a:pt x="1992524" y="1237295"/>
                  <a:pt x="1996632" y="1233774"/>
                </a:cubicBezTo>
                <a:cubicBezTo>
                  <a:pt x="1996632" y="1218514"/>
                  <a:pt x="2004261" y="1214992"/>
                  <a:pt x="2018934" y="1218514"/>
                </a:cubicBezTo>
                <a:cubicBezTo>
                  <a:pt x="2041823" y="1222622"/>
                  <a:pt x="2049453" y="1207362"/>
                  <a:pt x="2060604" y="1196211"/>
                </a:cubicBezTo>
                <a:cubicBezTo>
                  <a:pt x="2064125" y="1196211"/>
                  <a:pt x="2064125" y="1192102"/>
                  <a:pt x="2064125" y="1192102"/>
                </a:cubicBezTo>
                <a:cubicBezTo>
                  <a:pt x="2052974" y="1169799"/>
                  <a:pt x="2075863" y="1173321"/>
                  <a:pt x="2083493" y="1169799"/>
                </a:cubicBezTo>
                <a:cubicBezTo>
                  <a:pt x="2094644" y="1165691"/>
                  <a:pt x="2105795" y="1162169"/>
                  <a:pt x="2113425" y="1158648"/>
                </a:cubicBezTo>
                <a:cubicBezTo>
                  <a:pt x="2124576" y="1151018"/>
                  <a:pt x="2132206" y="1151018"/>
                  <a:pt x="2143357" y="1151018"/>
                </a:cubicBezTo>
                <a:cubicBezTo>
                  <a:pt x="2162138" y="1158648"/>
                  <a:pt x="2180918" y="1151018"/>
                  <a:pt x="2196178" y="1146909"/>
                </a:cubicBezTo>
                <a:cubicBezTo>
                  <a:pt x="2207329" y="1143388"/>
                  <a:pt x="2214959" y="1132236"/>
                  <a:pt x="2214959" y="1116976"/>
                </a:cubicBezTo>
                <a:cubicBezTo>
                  <a:pt x="2192656" y="1120498"/>
                  <a:pt x="2169768" y="1124606"/>
                  <a:pt x="2147465" y="1128128"/>
                </a:cubicBezTo>
                <a:cubicBezTo>
                  <a:pt x="2098166" y="1139279"/>
                  <a:pt x="2052974" y="1158648"/>
                  <a:pt x="2007783" y="1173321"/>
                </a:cubicBezTo>
                <a:cubicBezTo>
                  <a:pt x="1977851" y="1184472"/>
                  <a:pt x="1947333" y="1199732"/>
                  <a:pt x="1917400" y="1210884"/>
                </a:cubicBezTo>
                <a:cubicBezTo>
                  <a:pt x="1906249" y="1218514"/>
                  <a:pt x="1898620" y="1222622"/>
                  <a:pt x="1887468" y="1226144"/>
                </a:cubicBezTo>
                <a:cubicBezTo>
                  <a:pt x="1875730" y="1229665"/>
                  <a:pt x="1861058" y="1233774"/>
                  <a:pt x="1853429" y="1244925"/>
                </a:cubicBezTo>
                <a:cubicBezTo>
                  <a:pt x="1849320" y="1249033"/>
                  <a:pt x="1845799" y="1256077"/>
                  <a:pt x="1838169" y="1252555"/>
                </a:cubicBezTo>
                <a:cubicBezTo>
                  <a:pt x="1834648" y="1252555"/>
                  <a:pt x="1830539" y="1252555"/>
                  <a:pt x="1830539" y="1252555"/>
                </a:cubicBezTo>
                <a:cubicBezTo>
                  <a:pt x="1808237" y="1274858"/>
                  <a:pt x="1774197" y="1282488"/>
                  <a:pt x="1747787" y="1297748"/>
                </a:cubicBezTo>
                <a:cubicBezTo>
                  <a:pt x="1721376" y="1316529"/>
                  <a:pt x="1702595" y="1339419"/>
                  <a:pt x="1676185" y="1358201"/>
                </a:cubicBezTo>
                <a:cubicBezTo>
                  <a:pt x="1627472" y="1391655"/>
                  <a:pt x="1585802" y="1433327"/>
                  <a:pt x="1544719" y="1474998"/>
                </a:cubicBezTo>
                <a:cubicBezTo>
                  <a:pt x="1514201" y="1504931"/>
                  <a:pt x="1491898" y="1534864"/>
                  <a:pt x="1469009" y="1568906"/>
                </a:cubicBezTo>
                <a:cubicBezTo>
                  <a:pt x="1446707" y="1598839"/>
                  <a:pt x="1423818" y="1629359"/>
                  <a:pt x="1405037" y="1663400"/>
                </a:cubicBezTo>
                <a:cubicBezTo>
                  <a:pt x="1375105" y="1685703"/>
                  <a:pt x="1367475" y="1719745"/>
                  <a:pt x="1356325" y="1749678"/>
                </a:cubicBezTo>
                <a:cubicBezTo>
                  <a:pt x="1337544" y="1806609"/>
                  <a:pt x="1325806" y="1862953"/>
                  <a:pt x="1318176" y="1919298"/>
                </a:cubicBezTo>
                <a:cubicBezTo>
                  <a:pt x="1314655" y="1949231"/>
                  <a:pt x="1322284" y="1972121"/>
                  <a:pt x="1337544" y="1998532"/>
                </a:cubicBezTo>
                <a:cubicBezTo>
                  <a:pt x="1375105" y="2066028"/>
                  <a:pt x="1431448" y="2111221"/>
                  <a:pt x="1507158" y="2130003"/>
                </a:cubicBezTo>
                <a:cubicBezTo>
                  <a:pt x="1582281" y="2148784"/>
                  <a:pt x="1657404" y="2160523"/>
                  <a:pt x="1732527" y="2168153"/>
                </a:cubicBezTo>
                <a:cubicBezTo>
                  <a:pt x="1861058" y="2179304"/>
                  <a:pt x="1989002" y="2186934"/>
                  <a:pt x="2116946" y="2182826"/>
                </a:cubicBezTo>
                <a:cubicBezTo>
                  <a:pt x="2211437" y="2179304"/>
                  <a:pt x="2301820" y="2175196"/>
                  <a:pt x="2395724" y="2171674"/>
                </a:cubicBezTo>
                <a:cubicBezTo>
                  <a:pt x="2456174" y="2168153"/>
                  <a:pt x="2516625" y="2168153"/>
                  <a:pt x="2576489" y="2175196"/>
                </a:cubicBezTo>
                <a:cubicBezTo>
                  <a:pt x="2652199" y="2179304"/>
                  <a:pt x="2723800" y="2190456"/>
                  <a:pt x="2795402" y="2201607"/>
                </a:cubicBezTo>
                <a:cubicBezTo>
                  <a:pt x="2908087" y="2224497"/>
                  <a:pt x="3017250" y="2239170"/>
                  <a:pt x="3126413" y="2269690"/>
                </a:cubicBezTo>
                <a:cubicBezTo>
                  <a:pt x="3171605" y="2284950"/>
                  <a:pt x="3216796" y="2307253"/>
                  <a:pt x="3262574" y="2330143"/>
                </a:cubicBezTo>
                <a:cubicBezTo>
                  <a:pt x="3356478" y="2378857"/>
                  <a:pt x="3443339" y="2431680"/>
                  <a:pt x="3521984" y="2499763"/>
                </a:cubicBezTo>
                <a:cubicBezTo>
                  <a:pt x="3619996" y="2582519"/>
                  <a:pt x="3699228" y="2676427"/>
                  <a:pt x="3755570" y="2789702"/>
                </a:cubicBezTo>
                <a:cubicBezTo>
                  <a:pt x="3786089" y="2841939"/>
                  <a:pt x="3816021" y="2894761"/>
                  <a:pt x="3838909" y="2951693"/>
                </a:cubicBezTo>
                <a:cubicBezTo>
                  <a:pt x="3864733" y="3023297"/>
                  <a:pt x="3895252" y="3090793"/>
                  <a:pt x="3906403" y="3166506"/>
                </a:cubicBezTo>
                <a:cubicBezTo>
                  <a:pt x="3921663" y="3271565"/>
                  <a:pt x="3925183" y="3377211"/>
                  <a:pt x="3914033" y="3482857"/>
                </a:cubicBezTo>
                <a:cubicBezTo>
                  <a:pt x="3906403" y="3550353"/>
                  <a:pt x="3895252" y="3614327"/>
                  <a:pt x="3876471" y="3678301"/>
                </a:cubicBezTo>
                <a:cubicBezTo>
                  <a:pt x="3864733" y="3701191"/>
                  <a:pt x="3857690" y="3727603"/>
                  <a:pt x="3842431" y="3746384"/>
                </a:cubicBezTo>
                <a:cubicBezTo>
                  <a:pt x="3812499" y="3791577"/>
                  <a:pt x="3789610" y="3844400"/>
                  <a:pt x="3763199" y="3889593"/>
                </a:cubicBezTo>
                <a:cubicBezTo>
                  <a:pt x="3736789" y="3934786"/>
                  <a:pt x="3706857" y="3976458"/>
                  <a:pt x="3676925" y="4017542"/>
                </a:cubicBezTo>
                <a:cubicBezTo>
                  <a:pt x="3657558" y="4040432"/>
                  <a:pt x="3642885" y="4062735"/>
                  <a:pt x="3627626" y="4085625"/>
                </a:cubicBezTo>
                <a:cubicBezTo>
                  <a:pt x="3597694" y="4119079"/>
                  <a:pt x="3567175" y="4157229"/>
                  <a:pt x="3537243" y="4190684"/>
                </a:cubicBezTo>
                <a:cubicBezTo>
                  <a:pt x="3514941" y="4213574"/>
                  <a:pt x="3492052" y="4235877"/>
                  <a:pt x="3465642" y="4258767"/>
                </a:cubicBezTo>
                <a:cubicBezTo>
                  <a:pt x="3428080" y="4292808"/>
                  <a:pt x="3386410" y="4326263"/>
                  <a:pt x="3345327" y="4360304"/>
                </a:cubicBezTo>
                <a:cubicBezTo>
                  <a:pt x="3288398" y="4405497"/>
                  <a:pt x="3224426" y="4447169"/>
                  <a:pt x="3160454" y="4484732"/>
                </a:cubicBezTo>
                <a:cubicBezTo>
                  <a:pt x="3104112" y="4518773"/>
                  <a:pt x="3043661" y="4548706"/>
                  <a:pt x="2983797" y="4578639"/>
                </a:cubicBezTo>
                <a:cubicBezTo>
                  <a:pt x="2930976" y="4601529"/>
                  <a:pt x="2878155" y="4620311"/>
                  <a:pt x="2825335" y="4639092"/>
                </a:cubicBezTo>
                <a:cubicBezTo>
                  <a:pt x="2783664" y="4657874"/>
                  <a:pt x="2742581" y="4673133"/>
                  <a:pt x="2700911" y="4688393"/>
                </a:cubicBezTo>
                <a:cubicBezTo>
                  <a:pt x="2670980" y="4699545"/>
                  <a:pt x="2640461" y="4707175"/>
                  <a:pt x="2610529" y="4718326"/>
                </a:cubicBezTo>
                <a:cubicBezTo>
                  <a:pt x="2565338" y="4733586"/>
                  <a:pt x="2520146" y="4748259"/>
                  <a:pt x="2471434" y="4755889"/>
                </a:cubicBezTo>
                <a:cubicBezTo>
                  <a:pt x="2426242" y="4763519"/>
                  <a:pt x="2381051" y="4771149"/>
                  <a:pt x="2331752" y="4782301"/>
                </a:cubicBezTo>
                <a:cubicBezTo>
                  <a:pt x="2297711" y="4789931"/>
                  <a:pt x="2264258" y="4789931"/>
                  <a:pt x="2230218" y="4797561"/>
                </a:cubicBezTo>
                <a:cubicBezTo>
                  <a:pt x="2177397" y="4808712"/>
                  <a:pt x="2116946" y="4812234"/>
                  <a:pt x="2064125" y="4819864"/>
                </a:cubicBezTo>
                <a:cubicBezTo>
                  <a:pt x="2023042" y="4823972"/>
                  <a:pt x="1981372" y="4835124"/>
                  <a:pt x="1940290" y="4835124"/>
                </a:cubicBezTo>
                <a:cubicBezTo>
                  <a:pt x="1906249" y="4835124"/>
                  <a:pt x="1872209" y="4831015"/>
                  <a:pt x="1842277" y="4838645"/>
                </a:cubicBezTo>
                <a:cubicBezTo>
                  <a:pt x="1830539" y="4842754"/>
                  <a:pt x="1819388" y="4842754"/>
                  <a:pt x="1808237" y="4838645"/>
                </a:cubicBezTo>
                <a:cubicBezTo>
                  <a:pt x="1747787" y="4838645"/>
                  <a:pt x="1683814" y="4846275"/>
                  <a:pt x="1623364" y="4846275"/>
                </a:cubicBezTo>
                <a:cubicBezTo>
                  <a:pt x="1608691" y="4846275"/>
                  <a:pt x="1593432" y="4842754"/>
                  <a:pt x="1578172" y="4842754"/>
                </a:cubicBezTo>
                <a:cubicBezTo>
                  <a:pt x="1563500" y="4838645"/>
                  <a:pt x="1552349" y="4838645"/>
                  <a:pt x="1537090" y="4846275"/>
                </a:cubicBezTo>
                <a:cubicBezTo>
                  <a:pt x="1521830" y="4850384"/>
                  <a:pt x="1521830" y="4850384"/>
                  <a:pt x="1507158" y="4831015"/>
                </a:cubicBezTo>
                <a:cubicBezTo>
                  <a:pt x="1503049" y="4827494"/>
                  <a:pt x="1495420" y="4823972"/>
                  <a:pt x="1495420" y="4816342"/>
                </a:cubicBezTo>
                <a:cubicBezTo>
                  <a:pt x="1495420" y="4812234"/>
                  <a:pt x="1487790" y="4808712"/>
                  <a:pt x="1484268" y="4812234"/>
                </a:cubicBezTo>
                <a:cubicBezTo>
                  <a:pt x="1476639" y="4812234"/>
                  <a:pt x="1469009" y="4816342"/>
                  <a:pt x="1457858" y="4816342"/>
                </a:cubicBezTo>
                <a:cubicBezTo>
                  <a:pt x="1457858" y="4827494"/>
                  <a:pt x="1476639" y="4827494"/>
                  <a:pt x="1465488" y="4838645"/>
                </a:cubicBezTo>
                <a:cubicBezTo>
                  <a:pt x="1461379" y="4842754"/>
                  <a:pt x="1465488" y="4850384"/>
                  <a:pt x="1454337" y="4850384"/>
                </a:cubicBezTo>
                <a:cubicBezTo>
                  <a:pt x="1450229" y="4846275"/>
                  <a:pt x="1439078" y="4850384"/>
                  <a:pt x="1439078" y="4838645"/>
                </a:cubicBezTo>
                <a:cubicBezTo>
                  <a:pt x="1439078" y="4831015"/>
                  <a:pt x="1431448" y="4831015"/>
                  <a:pt x="1423818" y="4831015"/>
                </a:cubicBezTo>
                <a:cubicBezTo>
                  <a:pt x="1420297" y="4835124"/>
                  <a:pt x="1416188" y="4835124"/>
                  <a:pt x="1409145" y="4835124"/>
                </a:cubicBezTo>
                <a:cubicBezTo>
                  <a:pt x="1386256" y="4842754"/>
                  <a:pt x="1386256" y="4842754"/>
                  <a:pt x="1367475" y="4819864"/>
                </a:cubicBezTo>
                <a:cubicBezTo>
                  <a:pt x="1382735" y="4816342"/>
                  <a:pt x="1393886" y="4823972"/>
                  <a:pt x="1405037" y="4823972"/>
                </a:cubicBezTo>
                <a:cubicBezTo>
                  <a:pt x="1412667" y="4823972"/>
                  <a:pt x="1420297" y="4823972"/>
                  <a:pt x="1423818" y="4823972"/>
                </a:cubicBezTo>
                <a:cubicBezTo>
                  <a:pt x="1427926" y="4823972"/>
                  <a:pt x="1427926" y="4823972"/>
                  <a:pt x="1431448" y="4819864"/>
                </a:cubicBezTo>
                <a:cubicBezTo>
                  <a:pt x="1431448" y="4816342"/>
                  <a:pt x="1431448" y="4816342"/>
                  <a:pt x="1427926" y="4812234"/>
                </a:cubicBezTo>
                <a:cubicBezTo>
                  <a:pt x="1420297" y="4808712"/>
                  <a:pt x="1409145" y="4801082"/>
                  <a:pt x="1397407" y="4804604"/>
                </a:cubicBezTo>
                <a:cubicBezTo>
                  <a:pt x="1375105" y="4812234"/>
                  <a:pt x="1356325" y="4804604"/>
                  <a:pt x="1333436" y="4804604"/>
                </a:cubicBezTo>
                <a:cubicBezTo>
                  <a:pt x="1318176" y="4808712"/>
                  <a:pt x="1311133" y="4793452"/>
                  <a:pt x="1295874" y="4789931"/>
                </a:cubicBezTo>
                <a:cubicBezTo>
                  <a:pt x="1295874" y="4789931"/>
                  <a:pt x="1291766" y="4782301"/>
                  <a:pt x="1288244" y="4785822"/>
                </a:cubicBezTo>
                <a:cubicBezTo>
                  <a:pt x="1272985" y="4789931"/>
                  <a:pt x="1261834" y="4785822"/>
                  <a:pt x="1246574" y="4778779"/>
                </a:cubicBezTo>
                <a:cubicBezTo>
                  <a:pt x="1243053" y="4778779"/>
                  <a:pt x="1239532" y="4778779"/>
                  <a:pt x="1235423" y="4782301"/>
                </a:cubicBezTo>
                <a:cubicBezTo>
                  <a:pt x="1231902" y="4789931"/>
                  <a:pt x="1227794" y="4785822"/>
                  <a:pt x="1220751" y="4782301"/>
                </a:cubicBezTo>
                <a:cubicBezTo>
                  <a:pt x="1220751" y="4797561"/>
                  <a:pt x="1235423" y="4793452"/>
                  <a:pt x="1235423" y="4804604"/>
                </a:cubicBezTo>
                <a:cubicBezTo>
                  <a:pt x="1231902" y="4812234"/>
                  <a:pt x="1227794" y="4808712"/>
                  <a:pt x="1224272" y="4808712"/>
                </a:cubicBezTo>
                <a:cubicBezTo>
                  <a:pt x="1216643" y="4804604"/>
                  <a:pt x="1216643" y="4808712"/>
                  <a:pt x="1216643" y="4812234"/>
                </a:cubicBezTo>
                <a:cubicBezTo>
                  <a:pt x="1216643" y="4816342"/>
                  <a:pt x="1224272" y="4819864"/>
                  <a:pt x="1216643" y="4823972"/>
                </a:cubicBezTo>
                <a:cubicBezTo>
                  <a:pt x="1213121" y="4823972"/>
                  <a:pt x="1209013" y="4819864"/>
                  <a:pt x="1209013" y="4816342"/>
                </a:cubicBezTo>
                <a:cubicBezTo>
                  <a:pt x="1209013" y="4808712"/>
                  <a:pt x="1205491" y="4801082"/>
                  <a:pt x="1197862" y="4797561"/>
                </a:cubicBezTo>
                <a:cubicBezTo>
                  <a:pt x="1194340" y="4797561"/>
                  <a:pt x="1190232" y="4793452"/>
                  <a:pt x="1190232" y="4785822"/>
                </a:cubicBezTo>
                <a:cubicBezTo>
                  <a:pt x="1194340" y="4771149"/>
                  <a:pt x="1182602" y="4771149"/>
                  <a:pt x="1171451" y="4767041"/>
                </a:cubicBezTo>
                <a:cubicBezTo>
                  <a:pt x="1145041" y="4752368"/>
                  <a:pt x="1115109" y="4752368"/>
                  <a:pt x="1092220" y="4729478"/>
                </a:cubicBezTo>
                <a:cubicBezTo>
                  <a:pt x="1092220" y="4725956"/>
                  <a:pt x="1088698" y="4725956"/>
                  <a:pt x="1085177" y="4729478"/>
                </a:cubicBezTo>
                <a:cubicBezTo>
                  <a:pt x="1081069" y="4733586"/>
                  <a:pt x="1077547" y="4733586"/>
                  <a:pt x="1081069" y="4740629"/>
                </a:cubicBezTo>
                <a:cubicBezTo>
                  <a:pt x="1085177" y="4744738"/>
                  <a:pt x="1085177" y="4748259"/>
                  <a:pt x="1085177" y="4752368"/>
                </a:cubicBezTo>
                <a:cubicBezTo>
                  <a:pt x="1077547" y="4763519"/>
                  <a:pt x="1062288" y="4752368"/>
                  <a:pt x="1047029" y="4755889"/>
                </a:cubicBezTo>
                <a:cubicBezTo>
                  <a:pt x="1065809" y="4763519"/>
                  <a:pt x="1077547" y="4767041"/>
                  <a:pt x="1088698" y="4774671"/>
                </a:cubicBezTo>
                <a:cubicBezTo>
                  <a:pt x="1085177" y="4782301"/>
                  <a:pt x="1077547" y="4778779"/>
                  <a:pt x="1073439" y="4785822"/>
                </a:cubicBezTo>
                <a:cubicBezTo>
                  <a:pt x="1111001" y="4789931"/>
                  <a:pt x="1152671" y="4797561"/>
                  <a:pt x="1186710" y="4808712"/>
                </a:cubicBezTo>
                <a:cubicBezTo>
                  <a:pt x="1152671" y="4812234"/>
                  <a:pt x="1118630" y="4804604"/>
                  <a:pt x="1085177" y="4812234"/>
                </a:cubicBezTo>
                <a:cubicBezTo>
                  <a:pt x="1107479" y="4819864"/>
                  <a:pt x="1130368" y="4823972"/>
                  <a:pt x="1152671" y="4835124"/>
                </a:cubicBezTo>
                <a:cubicBezTo>
                  <a:pt x="1137411" y="4842754"/>
                  <a:pt x="1126260" y="4831015"/>
                  <a:pt x="1115109" y="4831015"/>
                </a:cubicBezTo>
                <a:cubicBezTo>
                  <a:pt x="1111001" y="4842754"/>
                  <a:pt x="1122739" y="4842754"/>
                  <a:pt x="1130368" y="4846275"/>
                </a:cubicBezTo>
                <a:cubicBezTo>
                  <a:pt x="1137411" y="4850384"/>
                  <a:pt x="1145041" y="4850384"/>
                  <a:pt x="1149149" y="4861535"/>
                </a:cubicBezTo>
                <a:cubicBezTo>
                  <a:pt x="1133890" y="4865057"/>
                  <a:pt x="1122739" y="4861535"/>
                  <a:pt x="1111001" y="4853905"/>
                </a:cubicBezTo>
                <a:cubicBezTo>
                  <a:pt x="1107479" y="4853905"/>
                  <a:pt x="1107479" y="4850384"/>
                  <a:pt x="1103958" y="4846275"/>
                </a:cubicBezTo>
                <a:cubicBezTo>
                  <a:pt x="1096328" y="4842754"/>
                  <a:pt x="1085177" y="4846275"/>
                  <a:pt x="1077547" y="4846275"/>
                </a:cubicBezTo>
                <a:cubicBezTo>
                  <a:pt x="1065809" y="4842754"/>
                  <a:pt x="1065809" y="4827494"/>
                  <a:pt x="1054658" y="4827494"/>
                </a:cubicBezTo>
                <a:cubicBezTo>
                  <a:pt x="1047029" y="4831015"/>
                  <a:pt x="1039986" y="4827494"/>
                  <a:pt x="1039986" y="4819864"/>
                </a:cubicBezTo>
                <a:cubicBezTo>
                  <a:pt x="1032356" y="4808712"/>
                  <a:pt x="1024726" y="4808712"/>
                  <a:pt x="1013575" y="4808712"/>
                </a:cubicBezTo>
                <a:cubicBezTo>
                  <a:pt x="1001837" y="4808712"/>
                  <a:pt x="990686" y="4808712"/>
                  <a:pt x="979535" y="4801082"/>
                </a:cubicBezTo>
                <a:cubicBezTo>
                  <a:pt x="968384" y="4793452"/>
                  <a:pt x="953125" y="4801082"/>
                  <a:pt x="945495" y="4804604"/>
                </a:cubicBezTo>
                <a:cubicBezTo>
                  <a:pt x="930236" y="4812234"/>
                  <a:pt x="923193" y="4808712"/>
                  <a:pt x="911455" y="4804604"/>
                </a:cubicBezTo>
                <a:cubicBezTo>
                  <a:pt x="904412" y="4801082"/>
                  <a:pt x="904412" y="4801082"/>
                  <a:pt x="896782" y="4804604"/>
                </a:cubicBezTo>
                <a:cubicBezTo>
                  <a:pt x="889153" y="4819864"/>
                  <a:pt x="866264" y="4816342"/>
                  <a:pt x="859221" y="4801082"/>
                </a:cubicBezTo>
                <a:cubicBezTo>
                  <a:pt x="851591" y="4789931"/>
                  <a:pt x="836332" y="4782301"/>
                  <a:pt x="828702" y="4793452"/>
                </a:cubicBezTo>
                <a:cubicBezTo>
                  <a:pt x="821072" y="4801082"/>
                  <a:pt x="817551" y="4801082"/>
                  <a:pt x="813443" y="4793452"/>
                </a:cubicBezTo>
                <a:cubicBezTo>
                  <a:pt x="806400" y="4785822"/>
                  <a:pt x="798770" y="4785822"/>
                  <a:pt x="791141" y="4785822"/>
                </a:cubicBezTo>
                <a:cubicBezTo>
                  <a:pt x="761209" y="4785822"/>
                  <a:pt x="727168" y="4771149"/>
                  <a:pt x="696650" y="4771149"/>
                </a:cubicBezTo>
                <a:cubicBezTo>
                  <a:pt x="681977" y="4771149"/>
                  <a:pt x="670239" y="4767041"/>
                  <a:pt x="659088" y="4752368"/>
                </a:cubicBezTo>
                <a:cubicBezTo>
                  <a:pt x="677869" y="4752368"/>
                  <a:pt x="693128" y="4763519"/>
                  <a:pt x="711909" y="4752368"/>
                </a:cubicBezTo>
                <a:cubicBezTo>
                  <a:pt x="704279" y="4740629"/>
                  <a:pt x="696650" y="4737108"/>
                  <a:pt x="685498" y="4733586"/>
                </a:cubicBezTo>
                <a:cubicBezTo>
                  <a:pt x="647937" y="4725956"/>
                  <a:pt x="610375" y="4718326"/>
                  <a:pt x="572814" y="4707175"/>
                </a:cubicBezTo>
                <a:cubicBezTo>
                  <a:pt x="549925" y="4699545"/>
                  <a:pt x="523514" y="4695437"/>
                  <a:pt x="501212" y="4688393"/>
                </a:cubicBezTo>
                <a:cubicBezTo>
                  <a:pt x="497104" y="4684285"/>
                  <a:pt x="493582" y="4684285"/>
                  <a:pt x="489474" y="4688393"/>
                </a:cubicBezTo>
                <a:cubicBezTo>
                  <a:pt x="478323" y="4691915"/>
                  <a:pt x="474801" y="4684285"/>
                  <a:pt x="467172" y="4680763"/>
                </a:cubicBezTo>
                <a:cubicBezTo>
                  <a:pt x="463063" y="4680763"/>
                  <a:pt x="459542" y="4676655"/>
                  <a:pt x="463063" y="4673133"/>
                </a:cubicBezTo>
                <a:cubicBezTo>
                  <a:pt x="467172" y="4669612"/>
                  <a:pt x="470694" y="4669612"/>
                  <a:pt x="470694" y="4669612"/>
                </a:cubicBezTo>
                <a:cubicBezTo>
                  <a:pt x="485953" y="4676655"/>
                  <a:pt x="501212" y="4673133"/>
                  <a:pt x="512363" y="4676655"/>
                </a:cubicBezTo>
                <a:cubicBezTo>
                  <a:pt x="515885" y="4676655"/>
                  <a:pt x="519993" y="4676655"/>
                  <a:pt x="519993" y="4673133"/>
                </a:cubicBezTo>
                <a:cubicBezTo>
                  <a:pt x="519993" y="4669612"/>
                  <a:pt x="519993" y="4665504"/>
                  <a:pt x="515885" y="4665504"/>
                </a:cubicBezTo>
                <a:cubicBezTo>
                  <a:pt x="497104" y="4665504"/>
                  <a:pt x="489474" y="4650244"/>
                  <a:pt x="474801" y="4639092"/>
                </a:cubicBezTo>
                <a:cubicBezTo>
                  <a:pt x="463063" y="4627941"/>
                  <a:pt x="444283" y="4631462"/>
                  <a:pt x="429610" y="4627941"/>
                </a:cubicBezTo>
                <a:cubicBezTo>
                  <a:pt x="414351" y="4624419"/>
                  <a:pt x="403200" y="4620311"/>
                  <a:pt x="392049" y="4612681"/>
                </a:cubicBezTo>
                <a:cubicBezTo>
                  <a:pt x="406721" y="4612681"/>
                  <a:pt x="410830" y="4586269"/>
                  <a:pt x="429610" y="4590378"/>
                </a:cubicBezTo>
                <a:cubicBezTo>
                  <a:pt x="433132" y="4590378"/>
                  <a:pt x="437240" y="4586269"/>
                  <a:pt x="437240" y="4578639"/>
                </a:cubicBezTo>
                <a:cubicBezTo>
                  <a:pt x="440762" y="4575118"/>
                  <a:pt x="433132" y="4571596"/>
                  <a:pt x="429610" y="4571596"/>
                </a:cubicBezTo>
                <a:cubicBezTo>
                  <a:pt x="421981" y="4567488"/>
                  <a:pt x="414351" y="4567488"/>
                  <a:pt x="403200" y="4563966"/>
                </a:cubicBezTo>
                <a:cubicBezTo>
                  <a:pt x="417872" y="4548706"/>
                  <a:pt x="437240" y="4552815"/>
                  <a:pt x="456021" y="4552815"/>
                </a:cubicBezTo>
                <a:cubicBezTo>
                  <a:pt x="440762" y="4541076"/>
                  <a:pt x="451913" y="4534033"/>
                  <a:pt x="456021" y="4522295"/>
                </a:cubicBezTo>
                <a:cubicBezTo>
                  <a:pt x="440762" y="4514665"/>
                  <a:pt x="429610" y="4507622"/>
                  <a:pt x="425502" y="4488253"/>
                </a:cubicBezTo>
                <a:cubicBezTo>
                  <a:pt x="425502" y="4477102"/>
                  <a:pt x="410830" y="4465950"/>
                  <a:pt x="395570" y="4465950"/>
                </a:cubicBezTo>
                <a:cubicBezTo>
                  <a:pt x="387940" y="4462429"/>
                  <a:pt x="380311" y="4458320"/>
                  <a:pt x="369160" y="4454799"/>
                </a:cubicBezTo>
                <a:cubicBezTo>
                  <a:pt x="365639" y="4447169"/>
                  <a:pt x="365639" y="4447169"/>
                  <a:pt x="369160" y="4443060"/>
                </a:cubicBezTo>
                <a:cubicBezTo>
                  <a:pt x="372681" y="4439539"/>
                  <a:pt x="376789" y="4436017"/>
                  <a:pt x="380311" y="4431909"/>
                </a:cubicBezTo>
                <a:cubicBezTo>
                  <a:pt x="395570" y="4416649"/>
                  <a:pt x="395570" y="4409606"/>
                  <a:pt x="380311" y="4394346"/>
                </a:cubicBezTo>
                <a:cubicBezTo>
                  <a:pt x="369160" y="4386716"/>
                  <a:pt x="358009" y="4375564"/>
                  <a:pt x="342749" y="4371456"/>
                </a:cubicBezTo>
                <a:cubicBezTo>
                  <a:pt x="323969" y="4367934"/>
                  <a:pt x="305188" y="4356783"/>
                  <a:pt x="282298" y="4352674"/>
                </a:cubicBezTo>
                <a:cubicBezTo>
                  <a:pt x="275256" y="4352674"/>
                  <a:pt x="267626" y="4338001"/>
                  <a:pt x="263518" y="4330371"/>
                </a:cubicBezTo>
                <a:cubicBezTo>
                  <a:pt x="259997" y="4322741"/>
                  <a:pt x="267626" y="4315111"/>
                  <a:pt x="275256" y="4319220"/>
                </a:cubicBezTo>
                <a:cubicBezTo>
                  <a:pt x="282298" y="4322741"/>
                  <a:pt x="289928" y="4322741"/>
                  <a:pt x="294036" y="4315111"/>
                </a:cubicBezTo>
                <a:cubicBezTo>
                  <a:pt x="286407" y="4307481"/>
                  <a:pt x="282298" y="4299851"/>
                  <a:pt x="275256" y="4292808"/>
                </a:cubicBezTo>
                <a:cubicBezTo>
                  <a:pt x="271148" y="4288700"/>
                  <a:pt x="271148" y="4285178"/>
                  <a:pt x="263518" y="4285178"/>
                </a:cubicBezTo>
                <a:cubicBezTo>
                  <a:pt x="248845" y="4285178"/>
                  <a:pt x="237108" y="4281070"/>
                  <a:pt x="230064" y="4266397"/>
                </a:cubicBezTo>
                <a:cubicBezTo>
                  <a:pt x="225956" y="4262288"/>
                  <a:pt x="222435" y="4266397"/>
                  <a:pt x="218327" y="4266397"/>
                </a:cubicBezTo>
                <a:cubicBezTo>
                  <a:pt x="203654" y="4273440"/>
                  <a:pt x="184873" y="4269918"/>
                  <a:pt x="169614" y="4262288"/>
                </a:cubicBezTo>
                <a:cubicBezTo>
                  <a:pt x="158463" y="4254658"/>
                  <a:pt x="154355" y="4243507"/>
                  <a:pt x="158463" y="4232355"/>
                </a:cubicBezTo>
                <a:cubicBezTo>
                  <a:pt x="158463" y="4213574"/>
                  <a:pt x="158463" y="4213574"/>
                  <a:pt x="139095" y="4209466"/>
                </a:cubicBezTo>
                <a:cubicBezTo>
                  <a:pt x="135574" y="4209466"/>
                  <a:pt x="132052" y="4209466"/>
                  <a:pt x="132052" y="4209466"/>
                </a:cubicBezTo>
                <a:cubicBezTo>
                  <a:pt x="124423" y="4217095"/>
                  <a:pt x="132052" y="4221204"/>
                  <a:pt x="132052" y="4228247"/>
                </a:cubicBezTo>
                <a:cubicBezTo>
                  <a:pt x="135574" y="4235877"/>
                  <a:pt x="132052" y="4239985"/>
                  <a:pt x="127944" y="4247615"/>
                </a:cubicBezTo>
                <a:cubicBezTo>
                  <a:pt x="124423" y="4251137"/>
                  <a:pt x="120314" y="4251137"/>
                  <a:pt x="116793" y="4247615"/>
                </a:cubicBezTo>
                <a:cubicBezTo>
                  <a:pt x="113272" y="4247615"/>
                  <a:pt x="109163" y="4243507"/>
                  <a:pt x="113272" y="4239985"/>
                </a:cubicBezTo>
                <a:cubicBezTo>
                  <a:pt x="116793" y="4224725"/>
                  <a:pt x="113272" y="4205944"/>
                  <a:pt x="132052" y="4194792"/>
                </a:cubicBezTo>
                <a:cubicBezTo>
                  <a:pt x="113272" y="4187162"/>
                  <a:pt x="101534" y="4183054"/>
                  <a:pt x="86861" y="4179532"/>
                </a:cubicBezTo>
                <a:cubicBezTo>
                  <a:pt x="82753" y="4176011"/>
                  <a:pt x="86861" y="4168381"/>
                  <a:pt x="90382" y="4164272"/>
                </a:cubicBezTo>
                <a:cubicBezTo>
                  <a:pt x="90382" y="4160751"/>
                  <a:pt x="90382" y="4157229"/>
                  <a:pt x="86861" y="4157229"/>
                </a:cubicBezTo>
                <a:cubicBezTo>
                  <a:pt x="71601" y="4145491"/>
                  <a:pt x="60451" y="4126709"/>
                  <a:pt x="37562" y="4130818"/>
                </a:cubicBezTo>
                <a:cubicBezTo>
                  <a:pt x="34040" y="4130818"/>
                  <a:pt x="26411" y="4126709"/>
                  <a:pt x="29932" y="4119079"/>
                </a:cubicBezTo>
                <a:cubicBezTo>
                  <a:pt x="29932" y="4112036"/>
                  <a:pt x="37562" y="4112036"/>
                  <a:pt x="41083" y="4115558"/>
                </a:cubicBezTo>
                <a:cubicBezTo>
                  <a:pt x="45191" y="4115558"/>
                  <a:pt x="45191" y="4115558"/>
                  <a:pt x="48713" y="4115558"/>
                </a:cubicBezTo>
                <a:cubicBezTo>
                  <a:pt x="56342" y="4126709"/>
                  <a:pt x="67493" y="4126709"/>
                  <a:pt x="79232" y="4115558"/>
                </a:cubicBezTo>
                <a:cubicBezTo>
                  <a:pt x="86861" y="4123188"/>
                  <a:pt x="75123" y="4134339"/>
                  <a:pt x="86861" y="4137861"/>
                </a:cubicBezTo>
                <a:cubicBezTo>
                  <a:pt x="93904" y="4130818"/>
                  <a:pt x="93904" y="4119079"/>
                  <a:pt x="98012" y="4107928"/>
                </a:cubicBezTo>
                <a:cubicBezTo>
                  <a:pt x="86861" y="4107928"/>
                  <a:pt x="75123" y="4107928"/>
                  <a:pt x="63972" y="4107928"/>
                </a:cubicBezTo>
                <a:cubicBezTo>
                  <a:pt x="60451" y="4107928"/>
                  <a:pt x="56342" y="4104406"/>
                  <a:pt x="56342" y="4100298"/>
                </a:cubicBezTo>
                <a:cubicBezTo>
                  <a:pt x="56342" y="4096776"/>
                  <a:pt x="60451" y="4092668"/>
                  <a:pt x="63972" y="4092668"/>
                </a:cubicBezTo>
                <a:cubicBezTo>
                  <a:pt x="71601" y="4096776"/>
                  <a:pt x="75123" y="4096776"/>
                  <a:pt x="82753" y="4092668"/>
                </a:cubicBezTo>
                <a:cubicBezTo>
                  <a:pt x="90382" y="4089146"/>
                  <a:pt x="93904" y="4085625"/>
                  <a:pt x="86861" y="4073887"/>
                </a:cubicBezTo>
                <a:cubicBezTo>
                  <a:pt x="86861" y="4070365"/>
                  <a:pt x="82753" y="4070365"/>
                  <a:pt x="82753" y="4066843"/>
                </a:cubicBezTo>
                <a:cubicBezTo>
                  <a:pt x="86861" y="4051583"/>
                  <a:pt x="75123" y="4051583"/>
                  <a:pt x="67493" y="4051583"/>
                </a:cubicBezTo>
                <a:cubicBezTo>
                  <a:pt x="56342" y="4055105"/>
                  <a:pt x="52821" y="4047475"/>
                  <a:pt x="45191" y="4043954"/>
                </a:cubicBezTo>
                <a:cubicBezTo>
                  <a:pt x="29932" y="4040432"/>
                  <a:pt x="29932" y="4028694"/>
                  <a:pt x="29932" y="4017542"/>
                </a:cubicBezTo>
                <a:cubicBezTo>
                  <a:pt x="26411" y="4002282"/>
                  <a:pt x="22302" y="3987609"/>
                  <a:pt x="0" y="3987609"/>
                </a:cubicBezTo>
                <a:cubicBezTo>
                  <a:pt x="0" y="3976458"/>
                  <a:pt x="7630" y="3968828"/>
                  <a:pt x="11151" y="3961198"/>
                </a:cubicBezTo>
                <a:cubicBezTo>
                  <a:pt x="26411" y="3942416"/>
                  <a:pt x="34040" y="3923635"/>
                  <a:pt x="41083" y="3904853"/>
                </a:cubicBezTo>
                <a:cubicBezTo>
                  <a:pt x="48713" y="3889593"/>
                  <a:pt x="48713" y="3886072"/>
                  <a:pt x="34040" y="3874333"/>
                </a:cubicBezTo>
                <a:cubicBezTo>
                  <a:pt x="26411" y="3870812"/>
                  <a:pt x="26411" y="3866703"/>
                  <a:pt x="29932" y="3863182"/>
                </a:cubicBezTo>
                <a:cubicBezTo>
                  <a:pt x="34040" y="3855552"/>
                  <a:pt x="37562" y="3844400"/>
                  <a:pt x="45191" y="3836770"/>
                </a:cubicBezTo>
                <a:cubicBezTo>
                  <a:pt x="56342" y="3817989"/>
                  <a:pt x="63972" y="3799207"/>
                  <a:pt x="71601" y="3776317"/>
                </a:cubicBezTo>
                <a:cubicBezTo>
                  <a:pt x="79232" y="3754014"/>
                  <a:pt x="86861" y="3731124"/>
                  <a:pt x="105642" y="3712343"/>
                </a:cubicBezTo>
                <a:cubicBezTo>
                  <a:pt x="113272" y="3708821"/>
                  <a:pt x="116793" y="3693561"/>
                  <a:pt x="120314" y="3682410"/>
                </a:cubicBezTo>
                <a:cubicBezTo>
                  <a:pt x="124423" y="3671258"/>
                  <a:pt x="127944" y="3659520"/>
                  <a:pt x="139095" y="3651890"/>
                </a:cubicBezTo>
                <a:cubicBezTo>
                  <a:pt x="146725" y="3648368"/>
                  <a:pt x="146725" y="3640738"/>
                  <a:pt x="150833" y="3637217"/>
                </a:cubicBezTo>
                <a:cubicBezTo>
                  <a:pt x="161984" y="3621957"/>
                  <a:pt x="169614" y="3618435"/>
                  <a:pt x="184873" y="3633108"/>
                </a:cubicBezTo>
                <a:cubicBezTo>
                  <a:pt x="184873" y="3633108"/>
                  <a:pt x="188395" y="3637217"/>
                  <a:pt x="191916" y="3640738"/>
                </a:cubicBezTo>
                <a:cubicBezTo>
                  <a:pt x="199546" y="3644847"/>
                  <a:pt x="207175" y="3644847"/>
                  <a:pt x="210697" y="3633108"/>
                </a:cubicBezTo>
                <a:cubicBezTo>
                  <a:pt x="218327" y="3618435"/>
                  <a:pt x="222435" y="3603175"/>
                  <a:pt x="230064" y="3587915"/>
                </a:cubicBezTo>
                <a:cubicBezTo>
                  <a:pt x="233586" y="3580286"/>
                  <a:pt x="233586" y="3573242"/>
                  <a:pt x="244737" y="3569134"/>
                </a:cubicBezTo>
                <a:cubicBezTo>
                  <a:pt x="252367" y="3569134"/>
                  <a:pt x="252367" y="3576764"/>
                  <a:pt x="259997" y="3584394"/>
                </a:cubicBezTo>
                <a:cubicBezTo>
                  <a:pt x="275256" y="3603175"/>
                  <a:pt x="289928" y="3610805"/>
                  <a:pt x="312817" y="3599654"/>
                </a:cubicBezTo>
                <a:cubicBezTo>
                  <a:pt x="327490" y="3595545"/>
                  <a:pt x="335120" y="3595545"/>
                  <a:pt x="342749" y="3606697"/>
                </a:cubicBezTo>
                <a:cubicBezTo>
                  <a:pt x="346858" y="3614327"/>
                  <a:pt x="353901" y="3618435"/>
                  <a:pt x="361530" y="3610805"/>
                </a:cubicBezTo>
                <a:cubicBezTo>
                  <a:pt x="399092" y="3592024"/>
                  <a:pt x="399092" y="3592024"/>
                  <a:pt x="399092" y="3592024"/>
                </a:cubicBezTo>
                <a:cubicBezTo>
                  <a:pt x="410830" y="3587915"/>
                  <a:pt x="421981" y="3576764"/>
                  <a:pt x="437240" y="3573242"/>
                </a:cubicBezTo>
                <a:cubicBezTo>
                  <a:pt x="444283" y="3573242"/>
                  <a:pt x="451913" y="3569134"/>
                  <a:pt x="459542" y="3565612"/>
                </a:cubicBezTo>
                <a:cubicBezTo>
                  <a:pt x="470694" y="3557983"/>
                  <a:pt x="482432" y="3557983"/>
                  <a:pt x="493582" y="3557983"/>
                </a:cubicBezTo>
                <a:cubicBezTo>
                  <a:pt x="508255" y="3561504"/>
                  <a:pt x="519993" y="3561504"/>
                  <a:pt x="519993" y="3580286"/>
                </a:cubicBezTo>
                <a:cubicBezTo>
                  <a:pt x="519993" y="3592024"/>
                  <a:pt x="531144" y="3595545"/>
                  <a:pt x="542295" y="3595545"/>
                </a:cubicBezTo>
                <a:cubicBezTo>
                  <a:pt x="557555" y="3592024"/>
                  <a:pt x="572814" y="3595545"/>
                  <a:pt x="587486" y="3603175"/>
                </a:cubicBezTo>
                <a:cubicBezTo>
                  <a:pt x="587486" y="3603175"/>
                  <a:pt x="591594" y="3603175"/>
                  <a:pt x="595116" y="3603175"/>
                </a:cubicBezTo>
                <a:cubicBezTo>
                  <a:pt x="625048" y="3603175"/>
                  <a:pt x="651459" y="3618435"/>
                  <a:pt x="677869" y="3621957"/>
                </a:cubicBezTo>
                <a:cubicBezTo>
                  <a:pt x="719539" y="3629587"/>
                  <a:pt x="761209" y="3640738"/>
                  <a:pt x="806400" y="3644847"/>
                </a:cubicBezTo>
                <a:cubicBezTo>
                  <a:pt x="813443" y="3644847"/>
                  <a:pt x="817551" y="3644847"/>
                  <a:pt x="825181" y="3648368"/>
                </a:cubicBezTo>
                <a:cubicBezTo>
                  <a:pt x="832810" y="3648368"/>
                  <a:pt x="839853" y="3651890"/>
                  <a:pt x="851591" y="3648368"/>
                </a:cubicBezTo>
                <a:cubicBezTo>
                  <a:pt x="923193" y="3629587"/>
                  <a:pt x="949603" y="3637217"/>
                  <a:pt x="1024726" y="3640738"/>
                </a:cubicBezTo>
                <a:cubicBezTo>
                  <a:pt x="1092220" y="3648368"/>
                  <a:pt x="1160300" y="3648368"/>
                  <a:pt x="1227794" y="3648368"/>
                </a:cubicBezTo>
                <a:cubicBezTo>
                  <a:pt x="1318176" y="3651890"/>
                  <a:pt x="1409145" y="3648368"/>
                  <a:pt x="1503049" y="3644847"/>
                </a:cubicBezTo>
                <a:cubicBezTo>
                  <a:pt x="1574651" y="3640738"/>
                  <a:pt x="1642732" y="3633108"/>
                  <a:pt x="1713746" y="3621957"/>
                </a:cubicBezTo>
                <a:cubicBezTo>
                  <a:pt x="1758937" y="3618435"/>
                  <a:pt x="1804129" y="3614327"/>
                  <a:pt x="1849320" y="3610805"/>
                </a:cubicBezTo>
                <a:cubicBezTo>
                  <a:pt x="1875730" y="3606697"/>
                  <a:pt x="1906249" y="3603175"/>
                  <a:pt x="1936181" y="3595545"/>
                </a:cubicBezTo>
                <a:cubicBezTo>
                  <a:pt x="1951441" y="3587915"/>
                  <a:pt x="1973743" y="3592024"/>
                  <a:pt x="1992524" y="3587915"/>
                </a:cubicBezTo>
                <a:cubicBezTo>
                  <a:pt x="2052974" y="3580286"/>
                  <a:pt x="2109903" y="3561504"/>
                  <a:pt x="2169768" y="3546831"/>
                </a:cubicBezTo>
                <a:cubicBezTo>
                  <a:pt x="2177397" y="3546831"/>
                  <a:pt x="2180918" y="3542723"/>
                  <a:pt x="2185027" y="3539201"/>
                </a:cubicBezTo>
                <a:cubicBezTo>
                  <a:pt x="2192656" y="3528050"/>
                  <a:pt x="2203807" y="3528050"/>
                  <a:pt x="2214959" y="3523941"/>
                </a:cubicBezTo>
                <a:cubicBezTo>
                  <a:pt x="2219067" y="3523941"/>
                  <a:pt x="2222588" y="3523941"/>
                  <a:pt x="2226110" y="3520420"/>
                </a:cubicBezTo>
                <a:cubicBezTo>
                  <a:pt x="2237848" y="3516311"/>
                  <a:pt x="2237848" y="3512790"/>
                  <a:pt x="2226110" y="3501638"/>
                </a:cubicBezTo>
                <a:cubicBezTo>
                  <a:pt x="2241369" y="3501638"/>
                  <a:pt x="2256629" y="3501638"/>
                  <a:pt x="2271301" y="3489900"/>
                </a:cubicBezTo>
                <a:cubicBezTo>
                  <a:pt x="2283039" y="3482857"/>
                  <a:pt x="2297711" y="3478748"/>
                  <a:pt x="2312971" y="3475227"/>
                </a:cubicBezTo>
                <a:cubicBezTo>
                  <a:pt x="2399832" y="3444707"/>
                  <a:pt x="2482585" y="3414774"/>
                  <a:pt x="2565338" y="3377211"/>
                </a:cubicBezTo>
                <a:cubicBezTo>
                  <a:pt x="2572968" y="3373689"/>
                  <a:pt x="2595269" y="3377211"/>
                  <a:pt x="2584118" y="3354321"/>
                </a:cubicBezTo>
                <a:cubicBezTo>
                  <a:pt x="2584118" y="3350799"/>
                  <a:pt x="2591748" y="3350799"/>
                  <a:pt x="2595269" y="3350799"/>
                </a:cubicBezTo>
                <a:cubicBezTo>
                  <a:pt x="2607007" y="3339648"/>
                  <a:pt x="2625788" y="3339648"/>
                  <a:pt x="2640461" y="3328496"/>
                </a:cubicBezTo>
                <a:cubicBezTo>
                  <a:pt x="2738473" y="3283303"/>
                  <a:pt x="2832964" y="3234002"/>
                  <a:pt x="2926868" y="3177658"/>
                </a:cubicBezTo>
                <a:cubicBezTo>
                  <a:pt x="2987319" y="3140095"/>
                  <a:pt x="3043661" y="3094902"/>
                  <a:pt x="3092961" y="3042079"/>
                </a:cubicBezTo>
                <a:cubicBezTo>
                  <a:pt x="3130522" y="3008037"/>
                  <a:pt x="3160454" y="2966366"/>
                  <a:pt x="3190972" y="2925281"/>
                </a:cubicBezTo>
                <a:cubicBezTo>
                  <a:pt x="3202124" y="2906500"/>
                  <a:pt x="3216796" y="2887131"/>
                  <a:pt x="3232055" y="2864828"/>
                </a:cubicBezTo>
                <a:cubicBezTo>
                  <a:pt x="3250836" y="2834895"/>
                  <a:pt x="3262574" y="2796746"/>
                  <a:pt x="3266096" y="2759183"/>
                </a:cubicBezTo>
                <a:cubicBezTo>
                  <a:pt x="3266096" y="2748031"/>
                  <a:pt x="3266096" y="2740401"/>
                  <a:pt x="3254945" y="2729250"/>
                </a:cubicBezTo>
                <a:cubicBezTo>
                  <a:pt x="3228534" y="2710468"/>
                  <a:pt x="3205645" y="2684057"/>
                  <a:pt x="3179235" y="2665275"/>
                </a:cubicBezTo>
                <a:cubicBezTo>
                  <a:pt x="3152824" y="2642385"/>
                  <a:pt x="3119371" y="2627712"/>
                  <a:pt x="3085331" y="2612452"/>
                </a:cubicBezTo>
                <a:cubicBezTo>
                  <a:pt x="3054812" y="2601301"/>
                  <a:pt x="3028988" y="2590149"/>
                  <a:pt x="2998470" y="2574889"/>
                </a:cubicBezTo>
                <a:lnTo>
                  <a:pt x="2994948" y="2570781"/>
                </a:lnTo>
                <a:cubicBezTo>
                  <a:pt x="2942127" y="2563738"/>
                  <a:pt x="2900458" y="2529696"/>
                  <a:pt x="2848223" y="2514436"/>
                </a:cubicBezTo>
                <a:cubicBezTo>
                  <a:pt x="2844115" y="2514436"/>
                  <a:pt x="2836485" y="2510915"/>
                  <a:pt x="2832964" y="2506806"/>
                </a:cubicBezTo>
                <a:cubicBezTo>
                  <a:pt x="2798923" y="2484503"/>
                  <a:pt x="2757841" y="2465722"/>
                  <a:pt x="2719692" y="2450462"/>
                </a:cubicBezTo>
                <a:cubicBezTo>
                  <a:pt x="2700911" y="2442832"/>
                  <a:pt x="2682130" y="2431680"/>
                  <a:pt x="2666871" y="2424050"/>
                </a:cubicBezTo>
                <a:cubicBezTo>
                  <a:pt x="2595269" y="2390009"/>
                  <a:pt x="2523668" y="2382379"/>
                  <a:pt x="2452066" y="2378857"/>
                </a:cubicBezTo>
                <a:cubicBezTo>
                  <a:pt x="2426242" y="2375336"/>
                  <a:pt x="2403353" y="2375336"/>
                  <a:pt x="2381051" y="2382379"/>
                </a:cubicBezTo>
                <a:cubicBezTo>
                  <a:pt x="2373422" y="2382379"/>
                  <a:pt x="2365792" y="2382379"/>
                  <a:pt x="2361683" y="2382379"/>
                </a:cubicBezTo>
                <a:cubicBezTo>
                  <a:pt x="2305341" y="2382379"/>
                  <a:pt x="2256629" y="2386487"/>
                  <a:pt x="2203807" y="2394117"/>
                </a:cubicBezTo>
                <a:cubicBezTo>
                  <a:pt x="2185027" y="2397639"/>
                  <a:pt x="2169768" y="2394117"/>
                  <a:pt x="2155095" y="2394117"/>
                </a:cubicBezTo>
                <a:cubicBezTo>
                  <a:pt x="2132206" y="2394117"/>
                  <a:pt x="2109903" y="2397639"/>
                  <a:pt x="2083493" y="2397639"/>
                </a:cubicBezTo>
                <a:cubicBezTo>
                  <a:pt x="2064125" y="2401747"/>
                  <a:pt x="2041823" y="2401747"/>
                  <a:pt x="2023042" y="2401747"/>
                </a:cubicBezTo>
                <a:cubicBezTo>
                  <a:pt x="1977851" y="2397639"/>
                  <a:pt x="1932660" y="2401747"/>
                  <a:pt x="1890990" y="2397639"/>
                </a:cubicBezTo>
                <a:cubicBezTo>
                  <a:pt x="1849320" y="2394117"/>
                  <a:pt x="1811759" y="2397639"/>
                  <a:pt x="1774197" y="2390009"/>
                </a:cubicBezTo>
                <a:cubicBezTo>
                  <a:pt x="1766567" y="2390009"/>
                  <a:pt x="1758937" y="2390009"/>
                  <a:pt x="1751895" y="2394117"/>
                </a:cubicBezTo>
                <a:cubicBezTo>
                  <a:pt x="1740157" y="2397639"/>
                  <a:pt x="1732527" y="2397639"/>
                  <a:pt x="1725484" y="2394117"/>
                </a:cubicBezTo>
                <a:cubicBezTo>
                  <a:pt x="1713746" y="2394117"/>
                  <a:pt x="1699074" y="2390009"/>
                  <a:pt x="1691444" y="2405269"/>
                </a:cubicBezTo>
                <a:cubicBezTo>
                  <a:pt x="1687923" y="2408790"/>
                  <a:pt x="1680293" y="2405269"/>
                  <a:pt x="1676185" y="2405269"/>
                </a:cubicBezTo>
                <a:cubicBezTo>
                  <a:pt x="1630994" y="2397639"/>
                  <a:pt x="1582281" y="2397639"/>
                  <a:pt x="1537090" y="2390009"/>
                </a:cubicBezTo>
                <a:cubicBezTo>
                  <a:pt x="1518309" y="2386487"/>
                  <a:pt x="1495420" y="2386487"/>
                  <a:pt x="1473117" y="2382379"/>
                </a:cubicBezTo>
                <a:cubicBezTo>
                  <a:pt x="1442599" y="2378857"/>
                  <a:pt x="1409145" y="2371227"/>
                  <a:pt x="1378627" y="2367706"/>
                </a:cubicBezTo>
                <a:cubicBezTo>
                  <a:pt x="1352217" y="2367706"/>
                  <a:pt x="1329914" y="2363597"/>
                  <a:pt x="1303504" y="2363597"/>
                </a:cubicBezTo>
                <a:cubicBezTo>
                  <a:pt x="1284723" y="2363597"/>
                  <a:pt x="1269463" y="2360076"/>
                  <a:pt x="1250683" y="2360076"/>
                </a:cubicBezTo>
                <a:cubicBezTo>
                  <a:pt x="1231902" y="2363597"/>
                  <a:pt x="1213121" y="2360076"/>
                  <a:pt x="1194340" y="2356554"/>
                </a:cubicBezTo>
                <a:cubicBezTo>
                  <a:pt x="1160300" y="2344816"/>
                  <a:pt x="1122739" y="2330143"/>
                  <a:pt x="1085177" y="2318405"/>
                </a:cubicBezTo>
                <a:cubicBezTo>
                  <a:pt x="1043507" y="2303731"/>
                  <a:pt x="1001837" y="2284950"/>
                  <a:pt x="960755" y="2262060"/>
                </a:cubicBezTo>
                <a:cubicBezTo>
                  <a:pt x="915563" y="2239170"/>
                  <a:pt x="873894" y="2213346"/>
                  <a:pt x="836332" y="2179304"/>
                </a:cubicBezTo>
                <a:cubicBezTo>
                  <a:pt x="825181" y="2168153"/>
                  <a:pt x="817551" y="2160523"/>
                  <a:pt x="806400" y="2152893"/>
                </a:cubicBezTo>
                <a:cubicBezTo>
                  <a:pt x="794662" y="2145263"/>
                  <a:pt x="787033" y="2137633"/>
                  <a:pt x="775881" y="2126481"/>
                </a:cubicBezTo>
                <a:cubicBezTo>
                  <a:pt x="764730" y="2111221"/>
                  <a:pt x="753579" y="2092440"/>
                  <a:pt x="734798" y="2077767"/>
                </a:cubicBezTo>
                <a:cubicBezTo>
                  <a:pt x="719539" y="2066028"/>
                  <a:pt x="711909" y="2047247"/>
                  <a:pt x="711909" y="2028465"/>
                </a:cubicBezTo>
                <a:cubicBezTo>
                  <a:pt x="711909" y="2017314"/>
                  <a:pt x="704279" y="2006162"/>
                  <a:pt x="700758" y="1998532"/>
                </a:cubicBezTo>
                <a:cubicBezTo>
                  <a:pt x="693128" y="1994424"/>
                  <a:pt x="693128" y="1987381"/>
                  <a:pt x="689607" y="1983272"/>
                </a:cubicBezTo>
                <a:cubicBezTo>
                  <a:pt x="666718" y="1919298"/>
                  <a:pt x="655567" y="1851802"/>
                  <a:pt x="647937" y="1783719"/>
                </a:cubicBezTo>
                <a:cubicBezTo>
                  <a:pt x="636786" y="1693333"/>
                  <a:pt x="643829" y="1598839"/>
                  <a:pt x="647937" y="1508453"/>
                </a:cubicBezTo>
                <a:cubicBezTo>
                  <a:pt x="647937" y="1486150"/>
                  <a:pt x="655567" y="1467368"/>
                  <a:pt x="663197" y="1444478"/>
                </a:cubicBezTo>
                <a:cubicBezTo>
                  <a:pt x="670239" y="1422175"/>
                  <a:pt x="677869" y="1395764"/>
                  <a:pt x="681977" y="1372874"/>
                </a:cubicBezTo>
                <a:cubicBezTo>
                  <a:pt x="685498" y="1331789"/>
                  <a:pt x="700758" y="1294226"/>
                  <a:pt x="715430" y="1256077"/>
                </a:cubicBezTo>
                <a:cubicBezTo>
                  <a:pt x="730690" y="1203841"/>
                  <a:pt x="745949" y="1154539"/>
                  <a:pt x="772360" y="1105825"/>
                </a:cubicBezTo>
                <a:cubicBezTo>
                  <a:pt x="779990" y="1087043"/>
                  <a:pt x="787033" y="1064153"/>
                  <a:pt x="806400" y="1048893"/>
                </a:cubicBezTo>
                <a:cubicBezTo>
                  <a:pt x="806400" y="1048893"/>
                  <a:pt x="809922" y="1048893"/>
                  <a:pt x="809922" y="1045372"/>
                </a:cubicBezTo>
                <a:cubicBezTo>
                  <a:pt x="809922" y="1018960"/>
                  <a:pt x="836332" y="1007809"/>
                  <a:pt x="847483" y="989027"/>
                </a:cubicBezTo>
                <a:cubicBezTo>
                  <a:pt x="859221" y="966137"/>
                  <a:pt x="878002" y="947356"/>
                  <a:pt x="885044" y="924466"/>
                </a:cubicBezTo>
                <a:cubicBezTo>
                  <a:pt x="892674" y="913314"/>
                  <a:pt x="904412" y="909793"/>
                  <a:pt x="904412" y="894533"/>
                </a:cubicBezTo>
                <a:cubicBezTo>
                  <a:pt x="915563" y="894533"/>
                  <a:pt x="907934" y="905684"/>
                  <a:pt x="915563" y="905684"/>
                </a:cubicBezTo>
                <a:cubicBezTo>
                  <a:pt x="930236" y="891011"/>
                  <a:pt x="945495" y="872230"/>
                  <a:pt x="968384" y="864600"/>
                </a:cubicBezTo>
                <a:lnTo>
                  <a:pt x="971905" y="860491"/>
                </a:lnTo>
                <a:cubicBezTo>
                  <a:pt x="983056" y="838188"/>
                  <a:pt x="1005946" y="822929"/>
                  <a:pt x="1024726" y="807669"/>
                </a:cubicBezTo>
                <a:cubicBezTo>
                  <a:pt x="1077547" y="751324"/>
                  <a:pt x="1130368" y="691458"/>
                  <a:pt x="1194340" y="646265"/>
                </a:cubicBezTo>
                <a:cubicBezTo>
                  <a:pt x="1231902" y="619854"/>
                  <a:pt x="1269463" y="585812"/>
                  <a:pt x="1307025" y="559401"/>
                </a:cubicBezTo>
                <a:cubicBezTo>
                  <a:pt x="1344587" y="529468"/>
                  <a:pt x="1386256" y="506578"/>
                  <a:pt x="1423818" y="480166"/>
                </a:cubicBezTo>
                <a:cubicBezTo>
                  <a:pt x="1446707" y="469015"/>
                  <a:pt x="1469009" y="453755"/>
                  <a:pt x="1491898" y="439081"/>
                </a:cubicBezTo>
                <a:cubicBezTo>
                  <a:pt x="1514201" y="427343"/>
                  <a:pt x="1537090" y="412670"/>
                  <a:pt x="1563500" y="405040"/>
                </a:cubicBezTo>
                <a:cubicBezTo>
                  <a:pt x="1571130" y="405040"/>
                  <a:pt x="1574651" y="400931"/>
                  <a:pt x="1578172" y="397410"/>
                </a:cubicBezTo>
                <a:cubicBezTo>
                  <a:pt x="1593432" y="386259"/>
                  <a:pt x="1604583" y="370999"/>
                  <a:pt x="1623364" y="374520"/>
                </a:cubicBezTo>
                <a:cubicBezTo>
                  <a:pt x="1642732" y="352217"/>
                  <a:pt x="1676185" y="359847"/>
                  <a:pt x="1691444" y="329327"/>
                </a:cubicBezTo>
                <a:cubicBezTo>
                  <a:pt x="1713746" y="322284"/>
                  <a:pt x="1732527" y="307024"/>
                  <a:pt x="1755416" y="302916"/>
                </a:cubicBezTo>
                <a:cubicBezTo>
                  <a:pt x="1766567" y="302916"/>
                  <a:pt x="1778305" y="299394"/>
                  <a:pt x="1792978" y="291765"/>
                </a:cubicBezTo>
                <a:cubicBezTo>
                  <a:pt x="1827018" y="276504"/>
                  <a:pt x="1861058" y="261832"/>
                  <a:pt x="1898620" y="250680"/>
                </a:cubicBezTo>
                <a:cubicBezTo>
                  <a:pt x="1928552" y="238942"/>
                  <a:pt x="1962591" y="227790"/>
                  <a:pt x="1996632" y="216638"/>
                </a:cubicBezTo>
                <a:cubicBezTo>
                  <a:pt x="2030672" y="204900"/>
                  <a:pt x="2064125" y="197857"/>
                  <a:pt x="2098166" y="182597"/>
                </a:cubicBezTo>
                <a:cubicBezTo>
                  <a:pt x="2116946" y="174967"/>
                  <a:pt x="2139836" y="171446"/>
                  <a:pt x="2162138" y="159707"/>
                </a:cubicBezTo>
                <a:cubicBezTo>
                  <a:pt x="2173876" y="156185"/>
                  <a:pt x="2185027" y="156185"/>
                  <a:pt x="2200286" y="152664"/>
                </a:cubicBezTo>
                <a:cubicBezTo>
                  <a:pt x="2222588" y="145034"/>
                  <a:pt x="2248999" y="140926"/>
                  <a:pt x="2271301" y="129774"/>
                </a:cubicBezTo>
                <a:cubicBezTo>
                  <a:pt x="2290668" y="126253"/>
                  <a:pt x="2305341" y="122144"/>
                  <a:pt x="2324122" y="118623"/>
                </a:cubicBezTo>
                <a:cubicBezTo>
                  <a:pt x="2433285" y="92211"/>
                  <a:pt x="2542449" y="65800"/>
                  <a:pt x="2655720" y="43497"/>
                </a:cubicBezTo>
                <a:cubicBezTo>
                  <a:pt x="2712062" y="28237"/>
                  <a:pt x="2772513" y="17085"/>
                  <a:pt x="2828856" y="12977"/>
                </a:cubicBezTo>
                <a:cubicBezTo>
                  <a:pt x="2878155" y="5347"/>
                  <a:pt x="2923347" y="5347"/>
                  <a:pt x="2972059" y="1825"/>
                </a:cubicBezTo>
                <a:cubicBezTo>
                  <a:pt x="2992894" y="-229"/>
                  <a:pt x="3013582" y="-229"/>
                  <a:pt x="3034270" y="28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6710" y="1535367"/>
            <a:ext cx="4785878" cy="4181987"/>
          </a:xfrm>
          <a:custGeom>
            <a:avLst/>
            <a:gdLst>
              <a:gd name="connsiteX0" fmla="*/ 1968860 w 4785878"/>
              <a:gd name="connsiteY0" fmla="*/ 3880186 h 4181987"/>
              <a:gd name="connsiteX1" fmla="*/ 1982331 w 4785878"/>
              <a:gd name="connsiteY1" fmla="*/ 3907120 h 4181987"/>
              <a:gd name="connsiteX2" fmla="*/ 2002020 w 4785878"/>
              <a:gd name="connsiteY2" fmla="*/ 3933536 h 4181987"/>
              <a:gd name="connsiteX3" fmla="*/ 1968860 w 4785878"/>
              <a:gd name="connsiteY3" fmla="*/ 3880186 h 4181987"/>
              <a:gd name="connsiteX4" fmla="*/ 2580761 w 4785878"/>
              <a:gd name="connsiteY4" fmla="*/ 2826650 h 4181987"/>
              <a:gd name="connsiteX5" fmla="*/ 2570916 w 4785878"/>
              <a:gd name="connsiteY5" fmla="*/ 2836491 h 4181987"/>
              <a:gd name="connsiteX6" fmla="*/ 2570916 w 4785878"/>
              <a:gd name="connsiteY6" fmla="*/ 2846333 h 4181987"/>
              <a:gd name="connsiteX7" fmla="*/ 2570916 w 4785878"/>
              <a:gd name="connsiteY7" fmla="*/ 2919883 h 4181987"/>
              <a:gd name="connsiteX8" fmla="*/ 2580761 w 4785878"/>
              <a:gd name="connsiteY8" fmla="*/ 2976341 h 4181987"/>
              <a:gd name="connsiteX9" fmla="*/ 2590605 w 4785878"/>
              <a:gd name="connsiteY9" fmla="*/ 3032799 h 4181987"/>
              <a:gd name="connsiteX10" fmla="*/ 2600968 w 4785878"/>
              <a:gd name="connsiteY10" fmla="*/ 2972716 h 4181987"/>
              <a:gd name="connsiteX11" fmla="*/ 2594232 w 4785878"/>
              <a:gd name="connsiteY11" fmla="*/ 2886216 h 4181987"/>
              <a:gd name="connsiteX12" fmla="*/ 2583870 w 4785878"/>
              <a:gd name="connsiteY12" fmla="*/ 2856692 h 4181987"/>
              <a:gd name="connsiteX13" fmla="*/ 2580761 w 4785878"/>
              <a:gd name="connsiteY13" fmla="*/ 2839599 h 4181987"/>
              <a:gd name="connsiteX14" fmla="*/ 2580761 w 4785878"/>
              <a:gd name="connsiteY14" fmla="*/ 2826650 h 4181987"/>
              <a:gd name="connsiteX15" fmla="*/ 797907 w 4785878"/>
              <a:gd name="connsiteY15" fmla="*/ 2813183 h 4181987"/>
              <a:gd name="connsiteX16" fmla="*/ 811378 w 4785878"/>
              <a:gd name="connsiteY16" fmla="*/ 2946299 h 4181987"/>
              <a:gd name="connsiteX17" fmla="*/ 808269 w 4785878"/>
              <a:gd name="connsiteY17" fmla="*/ 2873267 h 4181987"/>
              <a:gd name="connsiteX18" fmla="*/ 804642 w 4785878"/>
              <a:gd name="connsiteY18" fmla="*/ 2849958 h 4181987"/>
              <a:gd name="connsiteX19" fmla="*/ 797907 w 4785878"/>
              <a:gd name="connsiteY19" fmla="*/ 2813183 h 4181987"/>
              <a:gd name="connsiteX20" fmla="*/ 768374 w 4785878"/>
              <a:gd name="connsiteY20" fmla="*/ 2713216 h 4181987"/>
              <a:gd name="connsiteX21" fmla="*/ 761638 w 4785878"/>
              <a:gd name="connsiteY21" fmla="*/ 2746884 h 4181987"/>
              <a:gd name="connsiteX22" fmla="*/ 758011 w 4785878"/>
              <a:gd name="connsiteY22" fmla="*/ 2776408 h 4181987"/>
              <a:gd name="connsiteX23" fmla="*/ 751794 w 4785878"/>
              <a:gd name="connsiteY23" fmla="*/ 2810075 h 4181987"/>
              <a:gd name="connsiteX24" fmla="*/ 751794 w 4785878"/>
              <a:gd name="connsiteY24" fmla="*/ 2849958 h 4181987"/>
              <a:gd name="connsiteX25" fmla="*/ 751794 w 4785878"/>
              <a:gd name="connsiteY25" fmla="*/ 2886216 h 4181987"/>
              <a:gd name="connsiteX26" fmla="*/ 751794 w 4785878"/>
              <a:gd name="connsiteY26" fmla="*/ 2892949 h 4181987"/>
              <a:gd name="connsiteX27" fmla="*/ 738323 w 4785878"/>
              <a:gd name="connsiteY27" fmla="*/ 2942674 h 4181987"/>
              <a:gd name="connsiteX28" fmla="*/ 745058 w 4785878"/>
              <a:gd name="connsiteY28" fmla="*/ 3012599 h 4181987"/>
              <a:gd name="connsiteX29" fmla="*/ 754903 w 4785878"/>
              <a:gd name="connsiteY29" fmla="*/ 3102206 h 4181987"/>
              <a:gd name="connsiteX30" fmla="*/ 754903 w 4785878"/>
              <a:gd name="connsiteY30" fmla="*/ 3132248 h 4181987"/>
              <a:gd name="connsiteX31" fmla="*/ 758011 w 4785878"/>
              <a:gd name="connsiteY31" fmla="*/ 3185598 h 4181987"/>
              <a:gd name="connsiteX32" fmla="*/ 758011 w 4785878"/>
              <a:gd name="connsiteY32" fmla="*/ 3195439 h 4181987"/>
              <a:gd name="connsiteX33" fmla="*/ 754903 w 4785878"/>
              <a:gd name="connsiteY33" fmla="*/ 3221855 h 4181987"/>
              <a:gd name="connsiteX34" fmla="*/ 768374 w 4785878"/>
              <a:gd name="connsiteY34" fmla="*/ 3218748 h 4181987"/>
              <a:gd name="connsiteX35" fmla="*/ 768374 w 4785878"/>
              <a:gd name="connsiteY35" fmla="*/ 3248790 h 4181987"/>
              <a:gd name="connsiteX36" fmla="*/ 768374 w 4785878"/>
              <a:gd name="connsiteY36" fmla="*/ 3265364 h 4181987"/>
              <a:gd name="connsiteX37" fmla="*/ 771482 w 4785878"/>
              <a:gd name="connsiteY37" fmla="*/ 3308355 h 4181987"/>
              <a:gd name="connsiteX38" fmla="*/ 775109 w 4785878"/>
              <a:gd name="connsiteY38" fmla="*/ 3335289 h 4181987"/>
              <a:gd name="connsiteX39" fmla="*/ 781327 w 4785878"/>
              <a:gd name="connsiteY39" fmla="*/ 3335289 h 4181987"/>
              <a:gd name="connsiteX40" fmla="*/ 784953 w 4785878"/>
              <a:gd name="connsiteY40" fmla="*/ 3345131 h 4181987"/>
              <a:gd name="connsiteX41" fmla="*/ 788062 w 4785878"/>
              <a:gd name="connsiteY41" fmla="*/ 3375172 h 4181987"/>
              <a:gd name="connsiteX42" fmla="*/ 784953 w 4785878"/>
              <a:gd name="connsiteY42" fmla="*/ 3411430 h 4181987"/>
              <a:gd name="connsiteX43" fmla="*/ 745058 w 4785878"/>
              <a:gd name="connsiteY43" fmla="*/ 3258631 h 4181987"/>
              <a:gd name="connsiteX44" fmla="*/ 738323 w 4785878"/>
              <a:gd name="connsiteY44" fmla="*/ 3301622 h 4181987"/>
              <a:gd name="connsiteX45" fmla="*/ 751794 w 4785878"/>
              <a:gd name="connsiteY45" fmla="*/ 3401588 h 4181987"/>
              <a:gd name="connsiteX46" fmla="*/ 778218 w 4785878"/>
              <a:gd name="connsiteY46" fmla="*/ 3551280 h 4181987"/>
              <a:gd name="connsiteX47" fmla="*/ 788062 w 4785878"/>
              <a:gd name="connsiteY47" fmla="*/ 3574588 h 4181987"/>
              <a:gd name="connsiteX48" fmla="*/ 801533 w 4785878"/>
              <a:gd name="connsiteY48" fmla="*/ 3534705 h 4181987"/>
              <a:gd name="connsiteX49" fmla="*/ 784953 w 4785878"/>
              <a:gd name="connsiteY49" fmla="*/ 3438364 h 4181987"/>
              <a:gd name="connsiteX50" fmla="*/ 794798 w 4785878"/>
              <a:gd name="connsiteY50" fmla="*/ 3415055 h 4181987"/>
              <a:gd name="connsiteX51" fmla="*/ 801533 w 4785878"/>
              <a:gd name="connsiteY51" fmla="*/ 3431630 h 4181987"/>
              <a:gd name="connsiteX52" fmla="*/ 808269 w 4785878"/>
              <a:gd name="connsiteY52" fmla="*/ 3488088 h 4181987"/>
              <a:gd name="connsiteX53" fmla="*/ 821222 w 4785878"/>
              <a:gd name="connsiteY53" fmla="*/ 3524863 h 4181987"/>
              <a:gd name="connsiteX54" fmla="*/ 871479 w 4785878"/>
              <a:gd name="connsiteY54" fmla="*/ 3445097 h 4181987"/>
              <a:gd name="connsiteX55" fmla="*/ 871479 w 4785878"/>
              <a:gd name="connsiteY55" fmla="*/ 3424897 h 4181987"/>
              <a:gd name="connsiteX56" fmla="*/ 854899 w 4785878"/>
              <a:gd name="connsiteY56" fmla="*/ 3315089 h 4181987"/>
              <a:gd name="connsiteX57" fmla="*/ 838320 w 4785878"/>
              <a:gd name="connsiteY57" fmla="*/ 3192332 h 4181987"/>
              <a:gd name="connsiteX58" fmla="*/ 811378 w 4785878"/>
              <a:gd name="connsiteY58" fmla="*/ 3045748 h 4181987"/>
              <a:gd name="connsiteX59" fmla="*/ 781327 w 4785878"/>
              <a:gd name="connsiteY59" fmla="*/ 2806450 h 4181987"/>
              <a:gd name="connsiteX60" fmla="*/ 768374 w 4785878"/>
              <a:gd name="connsiteY60" fmla="*/ 2713216 h 4181987"/>
              <a:gd name="connsiteX61" fmla="*/ 2567290 w 4785878"/>
              <a:gd name="connsiteY61" fmla="*/ 2686800 h 4181987"/>
              <a:gd name="connsiteX62" fmla="*/ 2560554 w 4785878"/>
              <a:gd name="connsiteY62" fmla="*/ 2723576 h 4181987"/>
              <a:gd name="connsiteX63" fmla="*/ 2570916 w 4785878"/>
              <a:gd name="connsiteY63" fmla="*/ 2773300 h 4181987"/>
              <a:gd name="connsiteX64" fmla="*/ 2577652 w 4785878"/>
              <a:gd name="connsiteY64" fmla="*/ 2776408 h 4181987"/>
              <a:gd name="connsiteX65" fmla="*/ 2580761 w 4785878"/>
              <a:gd name="connsiteY65" fmla="*/ 2770192 h 4181987"/>
              <a:gd name="connsiteX66" fmla="*/ 2577652 w 4785878"/>
              <a:gd name="connsiteY66" fmla="*/ 2749992 h 4181987"/>
              <a:gd name="connsiteX67" fmla="*/ 2567290 w 4785878"/>
              <a:gd name="connsiteY67" fmla="*/ 2686800 h 4181987"/>
              <a:gd name="connsiteX68" fmla="*/ 4569309 w 4785878"/>
              <a:gd name="connsiteY68" fmla="*/ 0 h 4181987"/>
              <a:gd name="connsiteX69" fmla="*/ 4592625 w 4785878"/>
              <a:gd name="connsiteY69" fmla="*/ 7381 h 4181987"/>
              <a:gd name="connsiteX70" fmla="*/ 4606096 w 4785878"/>
              <a:gd name="connsiteY70" fmla="*/ 7381 h 4181987"/>
              <a:gd name="connsiteX71" fmla="*/ 4632520 w 4785878"/>
              <a:gd name="connsiteY71" fmla="*/ 3755 h 4181987"/>
              <a:gd name="connsiteX72" fmla="*/ 4709202 w 4785878"/>
              <a:gd name="connsiteY72" fmla="*/ 37423 h 4181987"/>
              <a:gd name="connsiteX73" fmla="*/ 4735626 w 4785878"/>
              <a:gd name="connsiteY73" fmla="*/ 63839 h 4181987"/>
              <a:gd name="connsiteX74" fmla="*/ 4749097 w 4785878"/>
              <a:gd name="connsiteY74" fmla="*/ 87147 h 4181987"/>
              <a:gd name="connsiteX75" fmla="*/ 4765677 w 4785878"/>
              <a:gd name="connsiteY75" fmla="*/ 136872 h 4181987"/>
              <a:gd name="connsiteX76" fmla="*/ 4782257 w 4785878"/>
              <a:gd name="connsiteY76" fmla="*/ 196955 h 4181987"/>
              <a:gd name="connsiteX77" fmla="*/ 4775522 w 4785878"/>
              <a:gd name="connsiteY77" fmla="*/ 276721 h 4181987"/>
              <a:gd name="connsiteX78" fmla="*/ 4749097 w 4785878"/>
              <a:gd name="connsiteY78" fmla="*/ 386529 h 4181987"/>
              <a:gd name="connsiteX79" fmla="*/ 4715938 w 4785878"/>
              <a:gd name="connsiteY79" fmla="*/ 469404 h 4181987"/>
              <a:gd name="connsiteX80" fmla="*/ 4662571 w 4785878"/>
              <a:gd name="connsiteY80" fmla="*/ 572478 h 4181987"/>
              <a:gd name="connsiteX81" fmla="*/ 4572936 w 4785878"/>
              <a:gd name="connsiteY81" fmla="*/ 698860 h 4181987"/>
              <a:gd name="connsiteX82" fmla="*/ 4519570 w 4785878"/>
              <a:gd name="connsiteY82" fmla="*/ 771893 h 4181987"/>
              <a:gd name="connsiteX83" fmla="*/ 4469830 w 4785878"/>
              <a:gd name="connsiteY83" fmla="*/ 858393 h 4181987"/>
              <a:gd name="connsiteX84" fmla="*/ 4436670 w 4785878"/>
              <a:gd name="connsiteY84" fmla="*/ 911743 h 4181987"/>
              <a:gd name="connsiteX85" fmla="*/ 4399884 w 4785878"/>
              <a:gd name="connsiteY85" fmla="*/ 968201 h 4181987"/>
              <a:gd name="connsiteX86" fmla="*/ 4393148 w 4785878"/>
              <a:gd name="connsiteY86" fmla="*/ 978043 h 4181987"/>
              <a:gd name="connsiteX87" fmla="*/ 4369833 w 4785878"/>
              <a:gd name="connsiteY87" fmla="*/ 1017926 h 4181987"/>
              <a:gd name="connsiteX88" fmla="*/ 4356880 w 4785878"/>
              <a:gd name="connsiteY88" fmla="*/ 1044342 h 4181987"/>
              <a:gd name="connsiteX89" fmla="*/ 4313358 w 4785878"/>
              <a:gd name="connsiteY89" fmla="*/ 1104425 h 4181987"/>
              <a:gd name="connsiteX90" fmla="*/ 4266727 w 4785878"/>
              <a:gd name="connsiteY90" fmla="*/ 1200766 h 4181987"/>
              <a:gd name="connsiteX91" fmla="*/ 4253774 w 4785878"/>
              <a:gd name="connsiteY91" fmla="*/ 1244275 h 4181987"/>
              <a:gd name="connsiteX92" fmla="*/ 4213878 w 4785878"/>
              <a:gd name="connsiteY92" fmla="*/ 1317308 h 4181987"/>
              <a:gd name="connsiteX93" fmla="*/ 4213878 w 4785878"/>
              <a:gd name="connsiteY93" fmla="*/ 1324041 h 4181987"/>
              <a:gd name="connsiteX94" fmla="*/ 4213878 w 4785878"/>
              <a:gd name="connsiteY94" fmla="*/ 1336991 h 4181987"/>
              <a:gd name="connsiteX95" fmla="*/ 4167248 w 4785878"/>
              <a:gd name="connsiteY95" fmla="*/ 1416757 h 4181987"/>
              <a:gd name="connsiteX96" fmla="*/ 4153776 w 4785878"/>
              <a:gd name="connsiteY96" fmla="*/ 1443691 h 4181987"/>
              <a:gd name="connsiteX97" fmla="*/ 4127352 w 4785878"/>
              <a:gd name="connsiteY97" fmla="*/ 1523457 h 4181987"/>
              <a:gd name="connsiteX98" fmla="*/ 4093674 w 4785878"/>
              <a:gd name="connsiteY98" fmla="*/ 1583023 h 4181987"/>
              <a:gd name="connsiteX99" fmla="*/ 4057406 w 4785878"/>
              <a:gd name="connsiteY99" fmla="*/ 1676256 h 4181987"/>
              <a:gd name="connsiteX100" fmla="*/ 4030463 w 4785878"/>
              <a:gd name="connsiteY100" fmla="*/ 1725980 h 4181987"/>
              <a:gd name="connsiteX101" fmla="*/ 4017511 w 4785878"/>
              <a:gd name="connsiteY101" fmla="*/ 1756022 h 4181987"/>
              <a:gd name="connsiteX102" fmla="*/ 3984351 w 4785878"/>
              <a:gd name="connsiteY102" fmla="*/ 1842522 h 4181987"/>
              <a:gd name="connsiteX103" fmla="*/ 3973988 w 4785878"/>
              <a:gd name="connsiteY103" fmla="*/ 1855989 h 4181987"/>
              <a:gd name="connsiteX104" fmla="*/ 3964144 w 4785878"/>
              <a:gd name="connsiteY104" fmla="*/ 1875671 h 4181987"/>
              <a:gd name="connsiteX105" fmla="*/ 3973988 w 4785878"/>
              <a:gd name="connsiteY105" fmla="*/ 1885513 h 4181987"/>
              <a:gd name="connsiteX106" fmla="*/ 3984351 w 4785878"/>
              <a:gd name="connsiteY106" fmla="*/ 1902088 h 4181987"/>
              <a:gd name="connsiteX107" fmla="*/ 3940829 w 4785878"/>
              <a:gd name="connsiteY107" fmla="*/ 2002054 h 4181987"/>
              <a:gd name="connsiteX108" fmla="*/ 3921139 w 4785878"/>
              <a:gd name="connsiteY108" fmla="*/ 2055404 h 4181987"/>
              <a:gd name="connsiteX109" fmla="*/ 3874509 w 4785878"/>
              <a:gd name="connsiteY109" fmla="*/ 2158479 h 4181987"/>
              <a:gd name="connsiteX110" fmla="*/ 3841349 w 4785878"/>
              <a:gd name="connsiteY110" fmla="*/ 2224778 h 4181987"/>
              <a:gd name="connsiteX111" fmla="*/ 3837722 w 4785878"/>
              <a:gd name="connsiteY111" fmla="*/ 2234619 h 4181987"/>
              <a:gd name="connsiteX112" fmla="*/ 3827878 w 4785878"/>
              <a:gd name="connsiteY112" fmla="*/ 2261553 h 4181987"/>
              <a:gd name="connsiteX113" fmla="*/ 3821142 w 4785878"/>
              <a:gd name="connsiteY113" fmla="*/ 2278128 h 4181987"/>
              <a:gd name="connsiteX114" fmla="*/ 3784874 w 4785878"/>
              <a:gd name="connsiteY114" fmla="*/ 2337694 h 4181987"/>
              <a:gd name="connsiteX115" fmla="*/ 3764667 w 4785878"/>
              <a:gd name="connsiteY115" fmla="*/ 2357894 h 4181987"/>
              <a:gd name="connsiteX116" fmla="*/ 3751196 w 4785878"/>
              <a:gd name="connsiteY116" fmla="*/ 2384311 h 4181987"/>
              <a:gd name="connsiteX117" fmla="*/ 3734616 w 4785878"/>
              <a:gd name="connsiteY117" fmla="*/ 2421086 h 4181987"/>
              <a:gd name="connsiteX118" fmla="*/ 3687985 w 4785878"/>
              <a:gd name="connsiteY118" fmla="*/ 2503960 h 4181987"/>
              <a:gd name="connsiteX119" fmla="*/ 3641355 w 4785878"/>
              <a:gd name="connsiteY119" fmla="*/ 2587352 h 4181987"/>
              <a:gd name="connsiteX120" fmla="*/ 3614930 w 4785878"/>
              <a:gd name="connsiteY120" fmla="*/ 2630343 h 4181987"/>
              <a:gd name="connsiteX121" fmla="*/ 3581771 w 4785878"/>
              <a:gd name="connsiteY121" fmla="*/ 2683693 h 4181987"/>
              <a:gd name="connsiteX122" fmla="*/ 3561564 w 4785878"/>
              <a:gd name="connsiteY122" fmla="*/ 2723576 h 4181987"/>
              <a:gd name="connsiteX123" fmla="*/ 3555346 w 4785878"/>
              <a:gd name="connsiteY123" fmla="*/ 2746884 h 4181987"/>
              <a:gd name="connsiteX124" fmla="*/ 3551719 w 4785878"/>
              <a:gd name="connsiteY124" fmla="*/ 2786767 h 4181987"/>
              <a:gd name="connsiteX125" fmla="*/ 3538249 w 4785878"/>
              <a:gd name="connsiteY125" fmla="*/ 2803342 h 4181987"/>
              <a:gd name="connsiteX126" fmla="*/ 3544984 w 4785878"/>
              <a:gd name="connsiteY126" fmla="*/ 2763459 h 4181987"/>
              <a:gd name="connsiteX127" fmla="*/ 3521668 w 4785878"/>
              <a:gd name="connsiteY127" fmla="*/ 2793501 h 4181987"/>
              <a:gd name="connsiteX128" fmla="*/ 3475555 w 4785878"/>
              <a:gd name="connsiteY128" fmla="*/ 2889842 h 4181987"/>
              <a:gd name="connsiteX129" fmla="*/ 3465193 w 4785878"/>
              <a:gd name="connsiteY129" fmla="*/ 2982557 h 4181987"/>
              <a:gd name="connsiteX130" fmla="*/ 3462085 w 4785878"/>
              <a:gd name="connsiteY130" fmla="*/ 2996024 h 4181987"/>
              <a:gd name="connsiteX131" fmla="*/ 3368823 w 4785878"/>
              <a:gd name="connsiteY131" fmla="*/ 3159182 h 4181987"/>
              <a:gd name="connsiteX132" fmla="*/ 3215977 w 4785878"/>
              <a:gd name="connsiteY132" fmla="*/ 3398481 h 4181987"/>
              <a:gd name="connsiteX133" fmla="*/ 3142922 w 4785878"/>
              <a:gd name="connsiteY133" fmla="*/ 3518130 h 4181987"/>
              <a:gd name="connsiteX134" fmla="*/ 3103027 w 4785878"/>
              <a:gd name="connsiteY134" fmla="*/ 3577696 h 4181987"/>
              <a:gd name="connsiteX135" fmla="*/ 3069349 w 4785878"/>
              <a:gd name="connsiteY135" fmla="*/ 3631046 h 4181987"/>
              <a:gd name="connsiteX136" fmla="*/ 3006138 w 4785878"/>
              <a:gd name="connsiteY136" fmla="*/ 3727387 h 4181987"/>
              <a:gd name="connsiteX137" fmla="*/ 2886452 w 4785878"/>
              <a:gd name="connsiteY137" fmla="*/ 3863611 h 4181987"/>
              <a:gd name="connsiteX138" fmla="*/ 2773502 w 4785878"/>
              <a:gd name="connsiteY138" fmla="*/ 3950111 h 4181987"/>
              <a:gd name="connsiteX139" fmla="*/ 2697338 w 4785878"/>
              <a:gd name="connsiteY139" fmla="*/ 4003461 h 4181987"/>
              <a:gd name="connsiteX140" fmla="*/ 2690603 w 4785878"/>
              <a:gd name="connsiteY140" fmla="*/ 4016928 h 4181987"/>
              <a:gd name="connsiteX141" fmla="*/ 2674023 w 4785878"/>
              <a:gd name="connsiteY141" fmla="*/ 4029877 h 4181987"/>
              <a:gd name="connsiteX142" fmla="*/ 2667287 w 4785878"/>
              <a:gd name="connsiteY142" fmla="*/ 4033503 h 4181987"/>
              <a:gd name="connsiteX143" fmla="*/ 2617548 w 4785878"/>
              <a:gd name="connsiteY143" fmla="*/ 4059919 h 4181987"/>
              <a:gd name="connsiteX144" fmla="*/ 2594232 w 4785878"/>
              <a:gd name="connsiteY144" fmla="*/ 4106535 h 4181987"/>
              <a:gd name="connsiteX145" fmla="*/ 2567290 w 4785878"/>
              <a:gd name="connsiteY145" fmla="*/ 4136577 h 4181987"/>
              <a:gd name="connsiteX146" fmla="*/ 2510815 w 4785878"/>
              <a:gd name="connsiteY146" fmla="*/ 4139685 h 4181987"/>
              <a:gd name="connsiteX147" fmla="*/ 2497343 w 4785878"/>
              <a:gd name="connsiteY147" fmla="*/ 4139685 h 4181987"/>
              <a:gd name="connsiteX148" fmla="*/ 2474028 w 4785878"/>
              <a:gd name="connsiteY148" fmla="*/ 4149526 h 4181987"/>
              <a:gd name="connsiteX149" fmla="*/ 2451231 w 4785878"/>
              <a:gd name="connsiteY149" fmla="*/ 4159885 h 4181987"/>
              <a:gd name="connsiteX150" fmla="*/ 2384393 w 4785878"/>
              <a:gd name="connsiteY150" fmla="*/ 4143311 h 4181987"/>
              <a:gd name="connsiteX151" fmla="*/ 2327918 w 4785878"/>
              <a:gd name="connsiteY151" fmla="*/ 4126218 h 4181987"/>
              <a:gd name="connsiteX152" fmla="*/ 2211859 w 4785878"/>
              <a:gd name="connsiteY152" fmla="*/ 4099802 h 4181987"/>
              <a:gd name="connsiteX153" fmla="*/ 2108752 w 4785878"/>
              <a:gd name="connsiteY153" fmla="*/ 4069760 h 4181987"/>
              <a:gd name="connsiteX154" fmla="*/ 1985440 w 4785878"/>
              <a:gd name="connsiteY154" fmla="*/ 3993619 h 4181987"/>
              <a:gd name="connsiteX155" fmla="*/ 1978704 w 4785878"/>
              <a:gd name="connsiteY155" fmla="*/ 3983260 h 4181987"/>
              <a:gd name="connsiteX156" fmla="*/ 1948653 w 4785878"/>
              <a:gd name="connsiteY156" fmla="*/ 3936644 h 4181987"/>
              <a:gd name="connsiteX157" fmla="*/ 1928965 w 4785878"/>
              <a:gd name="connsiteY157" fmla="*/ 3896760 h 4181987"/>
              <a:gd name="connsiteX158" fmla="*/ 1928965 w 4785878"/>
              <a:gd name="connsiteY158" fmla="*/ 3890545 h 4181987"/>
              <a:gd name="connsiteX159" fmla="*/ 1898913 w 4785878"/>
              <a:gd name="connsiteY159" fmla="*/ 3813886 h 4181987"/>
              <a:gd name="connsiteX160" fmla="*/ 1882333 w 4785878"/>
              <a:gd name="connsiteY160" fmla="*/ 3757429 h 4181987"/>
              <a:gd name="connsiteX161" fmla="*/ 1905649 w 4785878"/>
              <a:gd name="connsiteY161" fmla="*/ 3797312 h 4181987"/>
              <a:gd name="connsiteX162" fmla="*/ 1902022 w 4785878"/>
              <a:gd name="connsiteY162" fmla="*/ 3774003 h 4181987"/>
              <a:gd name="connsiteX163" fmla="*/ 1878706 w 4785878"/>
              <a:gd name="connsiteY163" fmla="*/ 3694237 h 4181987"/>
              <a:gd name="connsiteX164" fmla="*/ 1872489 w 4785878"/>
              <a:gd name="connsiteY164" fmla="*/ 3644513 h 4181987"/>
              <a:gd name="connsiteX165" fmla="*/ 1865754 w 4785878"/>
              <a:gd name="connsiteY165" fmla="*/ 3624312 h 4181987"/>
              <a:gd name="connsiteX166" fmla="*/ 1862127 w 4785878"/>
              <a:gd name="connsiteY166" fmla="*/ 3614471 h 4181987"/>
              <a:gd name="connsiteX167" fmla="*/ 1835703 w 4785878"/>
              <a:gd name="connsiteY167" fmla="*/ 3484980 h 4181987"/>
              <a:gd name="connsiteX168" fmla="*/ 1809278 w 4785878"/>
              <a:gd name="connsiteY168" fmla="*/ 3324930 h 4181987"/>
              <a:gd name="connsiteX169" fmla="*/ 1792699 w 4785878"/>
              <a:gd name="connsiteY169" fmla="*/ 3195439 h 4181987"/>
              <a:gd name="connsiteX170" fmla="*/ 1785963 w 4785878"/>
              <a:gd name="connsiteY170" fmla="*/ 3155556 h 4181987"/>
              <a:gd name="connsiteX171" fmla="*/ 1772492 w 4785878"/>
              <a:gd name="connsiteY171" fmla="*/ 3022440 h 4181987"/>
              <a:gd name="connsiteX172" fmla="*/ 1762648 w 4785878"/>
              <a:gd name="connsiteY172" fmla="*/ 2953033 h 4181987"/>
              <a:gd name="connsiteX173" fmla="*/ 1759021 w 4785878"/>
              <a:gd name="connsiteY173" fmla="*/ 2929725 h 4181987"/>
              <a:gd name="connsiteX174" fmla="*/ 1752803 w 4785878"/>
              <a:gd name="connsiteY174" fmla="*/ 2839599 h 4181987"/>
              <a:gd name="connsiteX175" fmla="*/ 1742441 w 4785878"/>
              <a:gd name="connsiteY175" fmla="*/ 2749992 h 4181987"/>
              <a:gd name="connsiteX176" fmla="*/ 1732596 w 4785878"/>
              <a:gd name="connsiteY176" fmla="*/ 2723576 h 4181987"/>
              <a:gd name="connsiteX177" fmla="*/ 1729488 w 4785878"/>
              <a:gd name="connsiteY177" fmla="*/ 2707001 h 4181987"/>
              <a:gd name="connsiteX178" fmla="*/ 1725861 w 4785878"/>
              <a:gd name="connsiteY178" fmla="*/ 2637076 h 4181987"/>
              <a:gd name="connsiteX179" fmla="*/ 1719644 w 4785878"/>
              <a:gd name="connsiteY179" fmla="*/ 2660384 h 4181987"/>
              <a:gd name="connsiteX180" fmla="*/ 1722752 w 4785878"/>
              <a:gd name="connsiteY180" fmla="*/ 2713216 h 4181987"/>
              <a:gd name="connsiteX181" fmla="*/ 1716017 w 4785878"/>
              <a:gd name="connsiteY181" fmla="*/ 2610142 h 4181987"/>
              <a:gd name="connsiteX182" fmla="*/ 1722752 w 4785878"/>
              <a:gd name="connsiteY182" fmla="*/ 2616876 h 4181987"/>
              <a:gd name="connsiteX183" fmla="*/ 1719644 w 4785878"/>
              <a:gd name="connsiteY183" fmla="*/ 2570259 h 4181987"/>
              <a:gd name="connsiteX184" fmla="*/ 1709281 w 4785878"/>
              <a:gd name="connsiteY184" fmla="*/ 2457343 h 4181987"/>
              <a:gd name="connsiteX185" fmla="*/ 1706173 w 4785878"/>
              <a:gd name="connsiteY185" fmla="*/ 2414352 h 4181987"/>
              <a:gd name="connsiteX186" fmla="*/ 1702546 w 4785878"/>
              <a:gd name="connsiteY186" fmla="*/ 2274503 h 4181987"/>
              <a:gd name="connsiteX187" fmla="*/ 1699437 w 4785878"/>
              <a:gd name="connsiteY187" fmla="*/ 2234619 h 4181987"/>
              <a:gd name="connsiteX188" fmla="*/ 1692701 w 4785878"/>
              <a:gd name="connsiteY188" fmla="*/ 2244461 h 4181987"/>
              <a:gd name="connsiteX189" fmla="*/ 1689593 w 4785878"/>
              <a:gd name="connsiteY189" fmla="*/ 2238245 h 4181987"/>
              <a:gd name="connsiteX190" fmla="*/ 1679748 w 4785878"/>
              <a:gd name="connsiteY190" fmla="*/ 2204578 h 4181987"/>
              <a:gd name="connsiteX191" fmla="*/ 1682857 w 4785878"/>
              <a:gd name="connsiteY191" fmla="*/ 2198362 h 4181987"/>
              <a:gd name="connsiteX192" fmla="*/ 1689593 w 4785878"/>
              <a:gd name="connsiteY192" fmla="*/ 2168320 h 4181987"/>
              <a:gd name="connsiteX193" fmla="*/ 1666277 w 4785878"/>
              <a:gd name="connsiteY193" fmla="*/ 2238245 h 4181987"/>
              <a:gd name="connsiteX194" fmla="*/ 1652806 w 4785878"/>
              <a:gd name="connsiteY194" fmla="*/ 2257928 h 4181987"/>
              <a:gd name="connsiteX195" fmla="*/ 1646070 w 4785878"/>
              <a:gd name="connsiteY195" fmla="*/ 2264661 h 4181987"/>
              <a:gd name="connsiteX196" fmla="*/ 1626382 w 4785878"/>
              <a:gd name="connsiteY196" fmla="*/ 2308170 h 4181987"/>
              <a:gd name="connsiteX197" fmla="*/ 1626382 w 4785878"/>
              <a:gd name="connsiteY197" fmla="*/ 2327853 h 4181987"/>
              <a:gd name="connsiteX198" fmla="*/ 1626382 w 4785878"/>
              <a:gd name="connsiteY198" fmla="*/ 2364628 h 4181987"/>
              <a:gd name="connsiteX199" fmla="*/ 1612911 w 4785878"/>
              <a:gd name="connsiteY199" fmla="*/ 2348053 h 4181987"/>
              <a:gd name="connsiteX200" fmla="*/ 1596331 w 4785878"/>
              <a:gd name="connsiteY200" fmla="*/ 2377577 h 4181987"/>
              <a:gd name="connsiteX201" fmla="*/ 1599957 w 4785878"/>
              <a:gd name="connsiteY201" fmla="*/ 2397778 h 4181987"/>
              <a:gd name="connsiteX202" fmla="*/ 1589595 w 4785878"/>
              <a:gd name="connsiteY202" fmla="*/ 2447502 h 4181987"/>
              <a:gd name="connsiteX203" fmla="*/ 1579751 w 4785878"/>
              <a:gd name="connsiteY203" fmla="*/ 2487385 h 4181987"/>
              <a:gd name="connsiteX204" fmla="*/ 1560062 w 4785878"/>
              <a:gd name="connsiteY204" fmla="*/ 2513801 h 4181987"/>
              <a:gd name="connsiteX205" fmla="*/ 1556436 w 4785878"/>
              <a:gd name="connsiteY205" fmla="*/ 2527268 h 4181987"/>
              <a:gd name="connsiteX206" fmla="*/ 1536747 w 4785878"/>
              <a:gd name="connsiteY206" fmla="*/ 2587352 h 4181987"/>
              <a:gd name="connsiteX207" fmla="*/ 1533120 w 4785878"/>
              <a:gd name="connsiteY207" fmla="*/ 2597193 h 4181987"/>
              <a:gd name="connsiteX208" fmla="*/ 1506696 w 4785878"/>
              <a:gd name="connsiteY208" fmla="*/ 2653651 h 4181987"/>
              <a:gd name="connsiteX209" fmla="*/ 1496852 w 4785878"/>
              <a:gd name="connsiteY209" fmla="*/ 2670226 h 4181987"/>
              <a:gd name="connsiteX210" fmla="*/ 1469909 w 4785878"/>
              <a:gd name="connsiteY210" fmla="*/ 2723576 h 4181987"/>
              <a:gd name="connsiteX211" fmla="*/ 1436749 w 4785878"/>
              <a:gd name="connsiteY211" fmla="*/ 2803342 h 4181987"/>
              <a:gd name="connsiteX212" fmla="*/ 1430014 w 4785878"/>
              <a:gd name="connsiteY212" fmla="*/ 2823024 h 4181987"/>
              <a:gd name="connsiteX213" fmla="*/ 1430014 w 4785878"/>
              <a:gd name="connsiteY213" fmla="*/ 2833384 h 4181987"/>
              <a:gd name="connsiteX214" fmla="*/ 1416543 w 4785878"/>
              <a:gd name="connsiteY214" fmla="*/ 2862908 h 4181987"/>
              <a:gd name="connsiteX215" fmla="*/ 1403590 w 4785878"/>
              <a:gd name="connsiteY215" fmla="*/ 2869641 h 4181987"/>
              <a:gd name="connsiteX216" fmla="*/ 1399963 w 4785878"/>
              <a:gd name="connsiteY216" fmla="*/ 2876375 h 4181987"/>
              <a:gd name="connsiteX217" fmla="*/ 1390119 w 4785878"/>
              <a:gd name="connsiteY217" fmla="*/ 2902791 h 4181987"/>
              <a:gd name="connsiteX218" fmla="*/ 1366803 w 4785878"/>
              <a:gd name="connsiteY218" fmla="*/ 2959767 h 4181987"/>
              <a:gd name="connsiteX219" fmla="*/ 1360067 w 4785878"/>
              <a:gd name="connsiteY219" fmla="*/ 2969608 h 4181987"/>
              <a:gd name="connsiteX220" fmla="*/ 1356959 w 4785878"/>
              <a:gd name="connsiteY220" fmla="*/ 2982557 h 4181987"/>
              <a:gd name="connsiteX221" fmla="*/ 1343488 w 4785878"/>
              <a:gd name="connsiteY221" fmla="*/ 3016224 h 4181987"/>
              <a:gd name="connsiteX222" fmla="*/ 1333644 w 4785878"/>
              <a:gd name="connsiteY222" fmla="*/ 3032799 h 4181987"/>
              <a:gd name="connsiteX223" fmla="*/ 1317063 w 4785878"/>
              <a:gd name="connsiteY223" fmla="*/ 3075790 h 4181987"/>
              <a:gd name="connsiteX224" fmla="*/ 1303592 w 4785878"/>
              <a:gd name="connsiteY224" fmla="*/ 3092365 h 4181987"/>
              <a:gd name="connsiteX225" fmla="*/ 1290121 w 4785878"/>
              <a:gd name="connsiteY225" fmla="*/ 3108940 h 4181987"/>
              <a:gd name="connsiteX226" fmla="*/ 1273541 w 4785878"/>
              <a:gd name="connsiteY226" fmla="*/ 3162290 h 4181987"/>
              <a:gd name="connsiteX227" fmla="*/ 1267324 w 4785878"/>
              <a:gd name="connsiteY227" fmla="*/ 3202173 h 4181987"/>
              <a:gd name="connsiteX228" fmla="*/ 1263697 w 4785878"/>
              <a:gd name="connsiteY228" fmla="*/ 3215640 h 4181987"/>
              <a:gd name="connsiteX229" fmla="*/ 1260589 w 4785878"/>
              <a:gd name="connsiteY229" fmla="*/ 3202173 h 4181987"/>
              <a:gd name="connsiteX230" fmla="*/ 1250226 w 4785878"/>
              <a:gd name="connsiteY230" fmla="*/ 3218748 h 4181987"/>
              <a:gd name="connsiteX231" fmla="*/ 1230537 w 4785878"/>
              <a:gd name="connsiteY231" fmla="*/ 3295406 h 4181987"/>
              <a:gd name="connsiteX232" fmla="*/ 1190642 w 4785878"/>
              <a:gd name="connsiteY232" fmla="*/ 3358598 h 4181987"/>
              <a:gd name="connsiteX233" fmla="*/ 1183907 w 4785878"/>
              <a:gd name="connsiteY233" fmla="*/ 3371547 h 4181987"/>
              <a:gd name="connsiteX234" fmla="*/ 1160591 w 4785878"/>
              <a:gd name="connsiteY234" fmla="*/ 3411430 h 4181987"/>
              <a:gd name="connsiteX235" fmla="*/ 1157482 w 4785878"/>
              <a:gd name="connsiteY235" fmla="*/ 3415055 h 4181987"/>
              <a:gd name="connsiteX236" fmla="*/ 1130540 w 4785878"/>
              <a:gd name="connsiteY236" fmla="*/ 3471513 h 4181987"/>
              <a:gd name="connsiteX237" fmla="*/ 1113960 w 4785878"/>
              <a:gd name="connsiteY237" fmla="*/ 3488088 h 4181987"/>
              <a:gd name="connsiteX238" fmla="*/ 1104116 w 4785878"/>
              <a:gd name="connsiteY238" fmla="*/ 3508289 h 4181987"/>
              <a:gd name="connsiteX239" fmla="*/ 1104116 w 4785878"/>
              <a:gd name="connsiteY239" fmla="*/ 3531079 h 4181987"/>
              <a:gd name="connsiteX240" fmla="*/ 1031061 w 4785878"/>
              <a:gd name="connsiteY240" fmla="*/ 3670929 h 4181987"/>
              <a:gd name="connsiteX241" fmla="*/ 991166 w 4785878"/>
              <a:gd name="connsiteY241" fmla="*/ 3753803 h 4181987"/>
              <a:gd name="connsiteX242" fmla="*/ 977695 w 4785878"/>
              <a:gd name="connsiteY242" fmla="*/ 3783845 h 4181987"/>
              <a:gd name="connsiteX243" fmla="*/ 941426 w 4785878"/>
              <a:gd name="connsiteY243" fmla="*/ 3873452 h 4181987"/>
              <a:gd name="connsiteX244" fmla="*/ 864744 w 4785878"/>
              <a:gd name="connsiteY244" fmla="*/ 4003461 h 4181987"/>
              <a:gd name="connsiteX245" fmla="*/ 844537 w 4785878"/>
              <a:gd name="connsiteY245" fmla="*/ 4046452 h 4181987"/>
              <a:gd name="connsiteX246" fmla="*/ 815005 w 4785878"/>
              <a:gd name="connsiteY246" fmla="*/ 4063026 h 4181987"/>
              <a:gd name="connsiteX247" fmla="*/ 775109 w 4785878"/>
              <a:gd name="connsiteY247" fmla="*/ 4059919 h 4181987"/>
              <a:gd name="connsiteX248" fmla="*/ 784953 w 4785878"/>
              <a:gd name="connsiteY248" fmla="*/ 4076493 h 4181987"/>
              <a:gd name="connsiteX249" fmla="*/ 758011 w 4785878"/>
              <a:gd name="connsiteY249" fmla="*/ 4120002 h 4181987"/>
              <a:gd name="connsiteX250" fmla="*/ 758011 w 4785878"/>
              <a:gd name="connsiteY250" fmla="*/ 4129844 h 4181987"/>
              <a:gd name="connsiteX251" fmla="*/ 745058 w 4785878"/>
              <a:gd name="connsiteY251" fmla="*/ 4159885 h 4181987"/>
              <a:gd name="connsiteX252" fmla="*/ 718116 w 4785878"/>
              <a:gd name="connsiteY252" fmla="*/ 4156260 h 4181987"/>
              <a:gd name="connsiteX253" fmla="*/ 684956 w 4785878"/>
              <a:gd name="connsiteY253" fmla="*/ 4146418 h 4181987"/>
              <a:gd name="connsiteX254" fmla="*/ 672003 w 4785878"/>
              <a:gd name="connsiteY254" fmla="*/ 4156260 h 4181987"/>
              <a:gd name="connsiteX255" fmla="*/ 665268 w 4785878"/>
              <a:gd name="connsiteY255" fmla="*/ 4162993 h 4181987"/>
              <a:gd name="connsiteX256" fmla="*/ 632107 w 4785878"/>
              <a:gd name="connsiteY256" fmla="*/ 4172834 h 4181987"/>
              <a:gd name="connsiteX257" fmla="*/ 618636 w 4785878"/>
              <a:gd name="connsiteY257" fmla="*/ 4172834 h 4181987"/>
              <a:gd name="connsiteX258" fmla="*/ 585477 w 4785878"/>
              <a:gd name="connsiteY258" fmla="*/ 4176460 h 4181987"/>
              <a:gd name="connsiteX259" fmla="*/ 562161 w 4785878"/>
              <a:gd name="connsiteY259" fmla="*/ 4179568 h 4181987"/>
              <a:gd name="connsiteX260" fmla="*/ 512422 w 4785878"/>
              <a:gd name="connsiteY260" fmla="*/ 4146418 h 4181987"/>
              <a:gd name="connsiteX261" fmla="*/ 435740 w 4785878"/>
              <a:gd name="connsiteY261" fmla="*/ 4096694 h 4181987"/>
              <a:gd name="connsiteX262" fmla="*/ 392736 w 4785878"/>
              <a:gd name="connsiteY262" fmla="*/ 4073386 h 4181987"/>
              <a:gd name="connsiteX263" fmla="*/ 362685 w 4785878"/>
              <a:gd name="connsiteY263" fmla="*/ 4036610 h 4181987"/>
              <a:gd name="connsiteX264" fmla="*/ 359058 w 4785878"/>
              <a:gd name="connsiteY264" fmla="*/ 4026769 h 4181987"/>
              <a:gd name="connsiteX265" fmla="*/ 306210 w 4785878"/>
              <a:gd name="connsiteY265" fmla="*/ 3959952 h 4181987"/>
              <a:gd name="connsiteX266" fmla="*/ 196368 w 4785878"/>
              <a:gd name="connsiteY266" fmla="*/ 3813886 h 4181987"/>
              <a:gd name="connsiteX267" fmla="*/ 182897 w 4785878"/>
              <a:gd name="connsiteY267" fmla="*/ 3787470 h 4181987"/>
              <a:gd name="connsiteX268" fmla="*/ 169426 w 4785878"/>
              <a:gd name="connsiteY268" fmla="*/ 3713920 h 4181987"/>
              <a:gd name="connsiteX269" fmla="*/ 209321 w 4785878"/>
              <a:gd name="connsiteY269" fmla="*/ 3800419 h 4181987"/>
              <a:gd name="connsiteX270" fmla="*/ 212948 w 4785878"/>
              <a:gd name="connsiteY270" fmla="*/ 3777111 h 4181987"/>
              <a:gd name="connsiteX271" fmla="*/ 206212 w 4785878"/>
              <a:gd name="connsiteY271" fmla="*/ 3760536 h 4181987"/>
              <a:gd name="connsiteX272" fmla="*/ 146110 w 4785878"/>
              <a:gd name="connsiteY272" fmla="*/ 3561121 h 4181987"/>
              <a:gd name="connsiteX273" fmla="*/ 103106 w 4785878"/>
              <a:gd name="connsiteY273" fmla="*/ 3345131 h 4181987"/>
              <a:gd name="connsiteX274" fmla="*/ 69946 w 4785878"/>
              <a:gd name="connsiteY274" fmla="*/ 3169023 h 4181987"/>
              <a:gd name="connsiteX275" fmla="*/ 53366 w 4785878"/>
              <a:gd name="connsiteY275" fmla="*/ 3042640 h 4181987"/>
              <a:gd name="connsiteX276" fmla="*/ 33160 w 4785878"/>
              <a:gd name="connsiteY276" fmla="*/ 2909524 h 4181987"/>
              <a:gd name="connsiteX277" fmla="*/ 33160 w 4785878"/>
              <a:gd name="connsiteY277" fmla="*/ 2866533 h 4181987"/>
              <a:gd name="connsiteX278" fmla="*/ 26424 w 4785878"/>
              <a:gd name="connsiteY278" fmla="*/ 2796608 h 4181987"/>
              <a:gd name="connsiteX279" fmla="*/ 16580 w 4785878"/>
              <a:gd name="connsiteY279" fmla="*/ 2676959 h 4181987"/>
              <a:gd name="connsiteX280" fmla="*/ 13471 w 4785878"/>
              <a:gd name="connsiteY280" fmla="*/ 2667118 h 4181987"/>
              <a:gd name="connsiteX281" fmla="*/ 23315 w 4785878"/>
              <a:gd name="connsiteY281" fmla="*/ 2803342 h 4181987"/>
              <a:gd name="connsiteX282" fmla="*/ 16580 w 4785878"/>
              <a:gd name="connsiteY282" fmla="*/ 2803342 h 4181987"/>
              <a:gd name="connsiteX283" fmla="*/ 9844 w 4785878"/>
              <a:gd name="connsiteY283" fmla="*/ 2680067 h 4181987"/>
              <a:gd name="connsiteX284" fmla="*/ 0 w 4785878"/>
              <a:gd name="connsiteY284" fmla="*/ 2450610 h 4181987"/>
              <a:gd name="connsiteX285" fmla="*/ 3627 w 4785878"/>
              <a:gd name="connsiteY285" fmla="*/ 2284862 h 4181987"/>
              <a:gd name="connsiteX286" fmla="*/ 3627 w 4785878"/>
              <a:gd name="connsiteY286" fmla="*/ 2145012 h 4181987"/>
              <a:gd name="connsiteX287" fmla="*/ 9844 w 4785878"/>
              <a:gd name="connsiteY287" fmla="*/ 2032096 h 4181987"/>
              <a:gd name="connsiteX288" fmla="*/ 9844 w 4785878"/>
              <a:gd name="connsiteY288" fmla="*/ 1955438 h 4181987"/>
              <a:gd name="connsiteX289" fmla="*/ 16580 w 4785878"/>
              <a:gd name="connsiteY289" fmla="*/ 1809372 h 4181987"/>
              <a:gd name="connsiteX290" fmla="*/ 23315 w 4785878"/>
              <a:gd name="connsiteY290" fmla="*/ 1706298 h 4181987"/>
              <a:gd name="connsiteX291" fmla="*/ 33160 w 4785878"/>
              <a:gd name="connsiteY291" fmla="*/ 1583023 h 4181987"/>
              <a:gd name="connsiteX292" fmla="*/ 53366 w 4785878"/>
              <a:gd name="connsiteY292" fmla="*/ 1327149 h 4181987"/>
              <a:gd name="connsiteX293" fmla="*/ 69946 w 4785878"/>
              <a:gd name="connsiteY293" fmla="*/ 1177458 h 4181987"/>
              <a:gd name="connsiteX294" fmla="*/ 76682 w 4785878"/>
              <a:gd name="connsiteY294" fmla="*/ 1117892 h 4181987"/>
              <a:gd name="connsiteX295" fmla="*/ 86526 w 4785878"/>
              <a:gd name="connsiteY295" fmla="*/ 1074384 h 4181987"/>
              <a:gd name="connsiteX296" fmla="*/ 96371 w 4785878"/>
              <a:gd name="connsiteY296" fmla="*/ 1004459 h 4181987"/>
              <a:gd name="connsiteX297" fmla="*/ 109842 w 4785878"/>
              <a:gd name="connsiteY297" fmla="*/ 914851 h 4181987"/>
              <a:gd name="connsiteX298" fmla="*/ 119686 w 4785878"/>
              <a:gd name="connsiteY298" fmla="*/ 854767 h 4181987"/>
              <a:gd name="connsiteX299" fmla="*/ 129530 w 4785878"/>
              <a:gd name="connsiteY299" fmla="*/ 775001 h 4181987"/>
              <a:gd name="connsiteX300" fmla="*/ 156473 w 4785878"/>
              <a:gd name="connsiteY300" fmla="*/ 655352 h 4181987"/>
              <a:gd name="connsiteX301" fmla="*/ 176161 w 4785878"/>
              <a:gd name="connsiteY301" fmla="*/ 562636 h 4181987"/>
              <a:gd name="connsiteX302" fmla="*/ 199477 w 4785878"/>
              <a:gd name="connsiteY302" fmla="*/ 472511 h 4181987"/>
              <a:gd name="connsiteX303" fmla="*/ 222792 w 4785878"/>
              <a:gd name="connsiteY303" fmla="*/ 403104 h 4181987"/>
              <a:gd name="connsiteX304" fmla="*/ 242999 w 4785878"/>
              <a:gd name="connsiteY304" fmla="*/ 369436 h 4181987"/>
              <a:gd name="connsiteX305" fmla="*/ 246108 w 4785878"/>
              <a:gd name="connsiteY305" fmla="*/ 363221 h 4181987"/>
              <a:gd name="connsiteX306" fmla="*/ 252843 w 4785878"/>
              <a:gd name="connsiteY306" fmla="*/ 339913 h 4181987"/>
              <a:gd name="connsiteX307" fmla="*/ 292739 w 4785878"/>
              <a:gd name="connsiteY307" fmla="*/ 333180 h 4181987"/>
              <a:gd name="connsiteX308" fmla="*/ 342478 w 4785878"/>
              <a:gd name="connsiteY308" fmla="*/ 326445 h 4181987"/>
              <a:gd name="connsiteX309" fmla="*/ 398953 w 4785878"/>
              <a:gd name="connsiteY309" fmla="*/ 316604 h 4181987"/>
              <a:gd name="connsiteX310" fmla="*/ 452320 w 4785878"/>
              <a:gd name="connsiteY310" fmla="*/ 300029 h 4181987"/>
              <a:gd name="connsiteX311" fmla="*/ 489106 w 4785878"/>
              <a:gd name="connsiteY311" fmla="*/ 293296 h 4181987"/>
              <a:gd name="connsiteX312" fmla="*/ 508795 w 4785878"/>
              <a:gd name="connsiteY312" fmla="*/ 303138 h 4181987"/>
              <a:gd name="connsiteX313" fmla="*/ 552317 w 4785878"/>
              <a:gd name="connsiteY313" fmla="*/ 319712 h 4181987"/>
              <a:gd name="connsiteX314" fmla="*/ 595321 w 4785878"/>
              <a:gd name="connsiteY314" fmla="*/ 329554 h 4181987"/>
              <a:gd name="connsiteX315" fmla="*/ 628481 w 4785878"/>
              <a:gd name="connsiteY315" fmla="*/ 326445 h 4181987"/>
              <a:gd name="connsiteX316" fmla="*/ 655423 w 4785878"/>
              <a:gd name="connsiteY316" fmla="*/ 333180 h 4181987"/>
              <a:gd name="connsiteX317" fmla="*/ 688583 w 4785878"/>
              <a:gd name="connsiteY317" fmla="*/ 346129 h 4181987"/>
              <a:gd name="connsiteX318" fmla="*/ 748167 w 4785878"/>
              <a:gd name="connsiteY318" fmla="*/ 359595 h 4181987"/>
              <a:gd name="connsiteX319" fmla="*/ 778218 w 4785878"/>
              <a:gd name="connsiteY319" fmla="*/ 363221 h 4181987"/>
              <a:gd name="connsiteX320" fmla="*/ 794798 w 4785878"/>
              <a:gd name="connsiteY320" fmla="*/ 366329 h 4181987"/>
              <a:gd name="connsiteX321" fmla="*/ 867853 w 4785878"/>
              <a:gd name="connsiteY321" fmla="*/ 416053 h 4181987"/>
              <a:gd name="connsiteX322" fmla="*/ 937799 w 4785878"/>
              <a:gd name="connsiteY322" fmla="*/ 462670 h 4181987"/>
              <a:gd name="connsiteX323" fmla="*/ 1027952 w 4785878"/>
              <a:gd name="connsiteY323" fmla="*/ 519128 h 4181987"/>
              <a:gd name="connsiteX324" fmla="*/ 1061112 w 4785878"/>
              <a:gd name="connsiteY324" fmla="*/ 589052 h 4181987"/>
              <a:gd name="connsiteX325" fmla="*/ 1064221 w 4785878"/>
              <a:gd name="connsiteY325" fmla="*/ 605627 h 4181987"/>
              <a:gd name="connsiteX326" fmla="*/ 1064221 w 4785878"/>
              <a:gd name="connsiteY326" fmla="*/ 632561 h 4181987"/>
              <a:gd name="connsiteX327" fmla="*/ 1061112 w 4785878"/>
              <a:gd name="connsiteY327" fmla="*/ 728902 h 4181987"/>
              <a:gd name="connsiteX328" fmla="*/ 1047641 w 4785878"/>
              <a:gd name="connsiteY328" fmla="*/ 795201 h 4181987"/>
              <a:gd name="connsiteX329" fmla="*/ 1044532 w 4785878"/>
              <a:gd name="connsiteY329" fmla="*/ 801935 h 4181987"/>
              <a:gd name="connsiteX330" fmla="*/ 1021217 w 4785878"/>
              <a:gd name="connsiteY330" fmla="*/ 917959 h 4181987"/>
              <a:gd name="connsiteX331" fmla="*/ 1010854 w 4785878"/>
              <a:gd name="connsiteY331" fmla="*/ 991510 h 4181987"/>
              <a:gd name="connsiteX332" fmla="*/ 984430 w 4785878"/>
              <a:gd name="connsiteY332" fmla="*/ 1174350 h 4181987"/>
              <a:gd name="connsiteX333" fmla="*/ 974586 w 4785878"/>
              <a:gd name="connsiteY333" fmla="*/ 1270691 h 4181987"/>
              <a:gd name="connsiteX334" fmla="*/ 974586 w 4785878"/>
              <a:gd name="connsiteY334" fmla="*/ 1277425 h 4181987"/>
              <a:gd name="connsiteX335" fmla="*/ 958006 w 4785878"/>
              <a:gd name="connsiteY335" fmla="*/ 1449906 h 4181987"/>
              <a:gd name="connsiteX336" fmla="*/ 931063 w 4785878"/>
              <a:gd name="connsiteY336" fmla="*/ 1609957 h 4181987"/>
              <a:gd name="connsiteX337" fmla="*/ 918111 w 4785878"/>
              <a:gd name="connsiteY337" fmla="*/ 1646214 h 4181987"/>
              <a:gd name="connsiteX338" fmla="*/ 904640 w 4785878"/>
              <a:gd name="connsiteY338" fmla="*/ 1772597 h 4181987"/>
              <a:gd name="connsiteX339" fmla="*/ 897904 w 4785878"/>
              <a:gd name="connsiteY339" fmla="*/ 1816106 h 4181987"/>
              <a:gd name="connsiteX340" fmla="*/ 897904 w 4785878"/>
              <a:gd name="connsiteY340" fmla="*/ 1855989 h 4181987"/>
              <a:gd name="connsiteX341" fmla="*/ 894795 w 4785878"/>
              <a:gd name="connsiteY341" fmla="*/ 1892246 h 4181987"/>
              <a:gd name="connsiteX342" fmla="*/ 891168 w 4785878"/>
              <a:gd name="connsiteY342" fmla="*/ 1905713 h 4181987"/>
              <a:gd name="connsiteX343" fmla="*/ 864744 w 4785878"/>
              <a:gd name="connsiteY343" fmla="*/ 2011896 h 4181987"/>
              <a:gd name="connsiteX344" fmla="*/ 851273 w 4785878"/>
              <a:gd name="connsiteY344" fmla="*/ 2068353 h 4181987"/>
              <a:gd name="connsiteX345" fmla="*/ 844537 w 4785878"/>
              <a:gd name="connsiteY345" fmla="*/ 2121704 h 4181987"/>
              <a:gd name="connsiteX346" fmla="*/ 838320 w 4785878"/>
              <a:gd name="connsiteY346" fmla="*/ 2158479 h 4181987"/>
              <a:gd name="connsiteX347" fmla="*/ 827957 w 4785878"/>
              <a:gd name="connsiteY347" fmla="*/ 2267769 h 4181987"/>
              <a:gd name="connsiteX348" fmla="*/ 811378 w 4785878"/>
              <a:gd name="connsiteY348" fmla="*/ 2400885 h 4181987"/>
              <a:gd name="connsiteX349" fmla="*/ 808269 w 4785878"/>
              <a:gd name="connsiteY349" fmla="*/ 2394152 h 4181987"/>
              <a:gd name="connsiteX350" fmla="*/ 804642 w 4785878"/>
              <a:gd name="connsiteY350" fmla="*/ 2394152 h 4181987"/>
              <a:gd name="connsiteX351" fmla="*/ 801533 w 4785878"/>
              <a:gd name="connsiteY351" fmla="*/ 2447502 h 4181987"/>
              <a:gd name="connsiteX352" fmla="*/ 801533 w 4785878"/>
              <a:gd name="connsiteY352" fmla="*/ 2547469 h 4181987"/>
              <a:gd name="connsiteX353" fmla="*/ 797907 w 4785878"/>
              <a:gd name="connsiteY353" fmla="*/ 2557310 h 4181987"/>
              <a:gd name="connsiteX354" fmla="*/ 788062 w 4785878"/>
              <a:gd name="connsiteY354" fmla="*/ 2593567 h 4181987"/>
              <a:gd name="connsiteX355" fmla="*/ 784953 w 4785878"/>
              <a:gd name="connsiteY355" fmla="*/ 2667118 h 4181987"/>
              <a:gd name="connsiteX356" fmla="*/ 784953 w 4785878"/>
              <a:gd name="connsiteY356" fmla="*/ 2700267 h 4181987"/>
              <a:gd name="connsiteX357" fmla="*/ 801533 w 4785878"/>
              <a:gd name="connsiteY357" fmla="*/ 2643810 h 4181987"/>
              <a:gd name="connsiteX358" fmla="*/ 808269 w 4785878"/>
              <a:gd name="connsiteY358" fmla="*/ 2676959 h 4181987"/>
              <a:gd name="connsiteX359" fmla="*/ 808269 w 4785878"/>
              <a:gd name="connsiteY359" fmla="*/ 2703375 h 4181987"/>
              <a:gd name="connsiteX360" fmla="*/ 804642 w 4785878"/>
              <a:gd name="connsiteY360" fmla="*/ 2753100 h 4181987"/>
              <a:gd name="connsiteX361" fmla="*/ 808269 w 4785878"/>
              <a:gd name="connsiteY361" fmla="*/ 2766567 h 4181987"/>
              <a:gd name="connsiteX362" fmla="*/ 811378 w 4785878"/>
              <a:gd name="connsiteY362" fmla="*/ 2789875 h 4181987"/>
              <a:gd name="connsiteX363" fmla="*/ 821222 w 4785878"/>
              <a:gd name="connsiteY363" fmla="*/ 2889842 h 4181987"/>
              <a:gd name="connsiteX364" fmla="*/ 831584 w 4785878"/>
              <a:gd name="connsiteY364" fmla="*/ 2986183 h 4181987"/>
              <a:gd name="connsiteX365" fmla="*/ 827957 w 4785878"/>
              <a:gd name="connsiteY365" fmla="*/ 3035907 h 4181987"/>
              <a:gd name="connsiteX366" fmla="*/ 827957 w 4785878"/>
              <a:gd name="connsiteY366" fmla="*/ 3092365 h 4181987"/>
              <a:gd name="connsiteX367" fmla="*/ 834693 w 4785878"/>
              <a:gd name="connsiteY367" fmla="*/ 3095991 h 4181987"/>
              <a:gd name="connsiteX368" fmla="*/ 841428 w 4785878"/>
              <a:gd name="connsiteY368" fmla="*/ 3099098 h 4181987"/>
              <a:gd name="connsiteX369" fmla="*/ 841428 w 4785878"/>
              <a:gd name="connsiteY369" fmla="*/ 3152449 h 4181987"/>
              <a:gd name="connsiteX370" fmla="*/ 848164 w 4785878"/>
              <a:gd name="connsiteY370" fmla="*/ 3169023 h 4181987"/>
              <a:gd name="connsiteX371" fmla="*/ 848164 w 4785878"/>
              <a:gd name="connsiteY371" fmla="*/ 3175757 h 4181987"/>
              <a:gd name="connsiteX372" fmla="*/ 851273 w 4785878"/>
              <a:gd name="connsiteY372" fmla="*/ 3218748 h 4181987"/>
              <a:gd name="connsiteX373" fmla="*/ 858008 w 4785878"/>
              <a:gd name="connsiteY373" fmla="*/ 3261739 h 4181987"/>
              <a:gd name="connsiteX374" fmla="*/ 858008 w 4785878"/>
              <a:gd name="connsiteY374" fmla="*/ 3285047 h 4181987"/>
              <a:gd name="connsiteX375" fmla="*/ 871479 w 4785878"/>
              <a:gd name="connsiteY375" fmla="*/ 3394855 h 4181987"/>
              <a:gd name="connsiteX376" fmla="*/ 878215 w 4785878"/>
              <a:gd name="connsiteY376" fmla="*/ 3418163 h 4181987"/>
              <a:gd name="connsiteX377" fmla="*/ 891168 w 4785878"/>
              <a:gd name="connsiteY377" fmla="*/ 3405214 h 4181987"/>
              <a:gd name="connsiteX378" fmla="*/ 1094271 w 4785878"/>
              <a:gd name="connsiteY378" fmla="*/ 3032799 h 4181987"/>
              <a:gd name="connsiteX379" fmla="*/ 1204113 w 4785878"/>
              <a:gd name="connsiteY379" fmla="*/ 2819917 h 4181987"/>
              <a:gd name="connsiteX380" fmla="*/ 1233646 w 4785878"/>
              <a:gd name="connsiteY380" fmla="*/ 2763459 h 4181987"/>
              <a:gd name="connsiteX381" fmla="*/ 1283904 w 4785878"/>
              <a:gd name="connsiteY381" fmla="*/ 2670226 h 4181987"/>
              <a:gd name="connsiteX382" fmla="*/ 1330017 w 4785878"/>
              <a:gd name="connsiteY382" fmla="*/ 2567151 h 4181987"/>
              <a:gd name="connsiteX383" fmla="*/ 1387010 w 4785878"/>
              <a:gd name="connsiteY383" fmla="*/ 2457343 h 4181987"/>
              <a:gd name="connsiteX384" fmla="*/ 1410325 w 4785878"/>
              <a:gd name="connsiteY384" fmla="*/ 2407619 h 4181987"/>
              <a:gd name="connsiteX385" fmla="*/ 1503069 w 4785878"/>
              <a:gd name="connsiteY385" fmla="*/ 2194736 h 4181987"/>
              <a:gd name="connsiteX386" fmla="*/ 1589595 w 4785878"/>
              <a:gd name="connsiteY386" fmla="*/ 1995321 h 4181987"/>
              <a:gd name="connsiteX387" fmla="*/ 1616537 w 4785878"/>
              <a:gd name="connsiteY387" fmla="*/ 1941971 h 4181987"/>
              <a:gd name="connsiteX388" fmla="*/ 1639853 w 4785878"/>
              <a:gd name="connsiteY388" fmla="*/ 1885513 h 4181987"/>
              <a:gd name="connsiteX389" fmla="*/ 1679748 w 4785878"/>
              <a:gd name="connsiteY389" fmla="*/ 1816106 h 4181987"/>
              <a:gd name="connsiteX390" fmla="*/ 1696328 w 4785878"/>
              <a:gd name="connsiteY390" fmla="*/ 1765863 h 4181987"/>
              <a:gd name="connsiteX391" fmla="*/ 1716017 w 4785878"/>
              <a:gd name="connsiteY391" fmla="*/ 1722873 h 4181987"/>
              <a:gd name="connsiteX392" fmla="*/ 1725861 w 4785878"/>
              <a:gd name="connsiteY392" fmla="*/ 1692831 h 4181987"/>
              <a:gd name="connsiteX393" fmla="*/ 1742441 w 4785878"/>
              <a:gd name="connsiteY393" fmla="*/ 1536406 h 4181987"/>
              <a:gd name="connsiteX394" fmla="*/ 1746067 w 4785878"/>
              <a:gd name="connsiteY394" fmla="*/ 1460266 h 4181987"/>
              <a:gd name="connsiteX395" fmla="*/ 1739332 w 4785878"/>
              <a:gd name="connsiteY395" fmla="*/ 1430224 h 4181987"/>
              <a:gd name="connsiteX396" fmla="*/ 1746067 w 4785878"/>
              <a:gd name="connsiteY396" fmla="*/ 1376874 h 4181987"/>
              <a:gd name="connsiteX397" fmla="*/ 1759021 w 4785878"/>
              <a:gd name="connsiteY397" fmla="*/ 1263958 h 4181987"/>
              <a:gd name="connsiteX398" fmla="*/ 1776119 w 4785878"/>
              <a:gd name="connsiteY398" fmla="*/ 1167617 h 4181987"/>
              <a:gd name="connsiteX399" fmla="*/ 1779228 w 4785878"/>
              <a:gd name="connsiteY399" fmla="*/ 1141201 h 4181987"/>
              <a:gd name="connsiteX400" fmla="*/ 1802543 w 4785878"/>
              <a:gd name="connsiteY400" fmla="*/ 938160 h 4181987"/>
              <a:gd name="connsiteX401" fmla="*/ 1855909 w 4785878"/>
              <a:gd name="connsiteY401" fmla="*/ 638777 h 4181987"/>
              <a:gd name="connsiteX402" fmla="*/ 1935700 w 4785878"/>
              <a:gd name="connsiteY402" fmla="*/ 392745 h 4181987"/>
              <a:gd name="connsiteX403" fmla="*/ 1942436 w 4785878"/>
              <a:gd name="connsiteY403" fmla="*/ 373063 h 4181987"/>
              <a:gd name="connsiteX404" fmla="*/ 1968860 w 4785878"/>
              <a:gd name="connsiteY404" fmla="*/ 339913 h 4181987"/>
              <a:gd name="connsiteX405" fmla="*/ 1998911 w 4785878"/>
              <a:gd name="connsiteY405" fmla="*/ 326445 h 4181987"/>
              <a:gd name="connsiteX406" fmla="*/ 2005646 w 4785878"/>
              <a:gd name="connsiteY406" fmla="*/ 323338 h 4181987"/>
              <a:gd name="connsiteX407" fmla="*/ 2041915 w 4785878"/>
              <a:gd name="connsiteY407" fmla="*/ 289670 h 4181987"/>
              <a:gd name="connsiteX408" fmla="*/ 2081810 w 4785878"/>
              <a:gd name="connsiteY408" fmla="*/ 263254 h 4181987"/>
              <a:gd name="connsiteX409" fmla="*/ 2111861 w 4785878"/>
              <a:gd name="connsiteY409" fmla="*/ 213530 h 4181987"/>
              <a:gd name="connsiteX410" fmla="*/ 2114970 w 4785878"/>
              <a:gd name="connsiteY410" fmla="*/ 206796 h 4181987"/>
              <a:gd name="connsiteX411" fmla="*/ 2138286 w 4785878"/>
              <a:gd name="connsiteY411" fmla="*/ 193329 h 4181987"/>
              <a:gd name="connsiteX412" fmla="*/ 2198387 w 4785878"/>
              <a:gd name="connsiteY412" fmla="*/ 183488 h 4181987"/>
              <a:gd name="connsiteX413" fmla="*/ 2357969 w 4785878"/>
              <a:gd name="connsiteY413" fmla="*/ 190222 h 4181987"/>
              <a:gd name="connsiteX414" fmla="*/ 2470919 w 4785878"/>
              <a:gd name="connsiteY414" fmla="*/ 196955 h 4181987"/>
              <a:gd name="connsiteX415" fmla="*/ 2564181 w 4785878"/>
              <a:gd name="connsiteY415" fmla="*/ 213530 h 4181987"/>
              <a:gd name="connsiteX416" fmla="*/ 2653816 w 4785878"/>
              <a:gd name="connsiteY416" fmla="*/ 249788 h 4181987"/>
              <a:gd name="connsiteX417" fmla="*/ 2660552 w 4785878"/>
              <a:gd name="connsiteY417" fmla="*/ 253413 h 4181987"/>
              <a:gd name="connsiteX418" fmla="*/ 2756922 w 4785878"/>
              <a:gd name="connsiteY418" fmla="*/ 309871 h 4181987"/>
              <a:gd name="connsiteX419" fmla="*/ 2823760 w 4785878"/>
              <a:gd name="connsiteY419" fmla="*/ 359595 h 4181987"/>
              <a:gd name="connsiteX420" fmla="*/ 2846557 w 4785878"/>
              <a:gd name="connsiteY420" fmla="*/ 399479 h 4181987"/>
              <a:gd name="connsiteX421" fmla="*/ 2880235 w 4785878"/>
              <a:gd name="connsiteY421" fmla="*/ 485978 h 4181987"/>
              <a:gd name="connsiteX422" fmla="*/ 2883344 w 4785878"/>
              <a:gd name="connsiteY422" fmla="*/ 519128 h 4181987"/>
              <a:gd name="connsiteX423" fmla="*/ 2860028 w 4785878"/>
              <a:gd name="connsiteY423" fmla="*/ 638777 h 4181987"/>
              <a:gd name="connsiteX424" fmla="*/ 2853292 w 4785878"/>
              <a:gd name="connsiteY424" fmla="*/ 748585 h 4181987"/>
              <a:gd name="connsiteX425" fmla="*/ 2836713 w 4785878"/>
              <a:gd name="connsiteY425" fmla="*/ 831977 h 4181987"/>
              <a:gd name="connsiteX426" fmla="*/ 2803553 w 4785878"/>
              <a:gd name="connsiteY426" fmla="*/ 981150 h 4181987"/>
              <a:gd name="connsiteX427" fmla="*/ 2796817 w 4785878"/>
              <a:gd name="connsiteY427" fmla="*/ 1014818 h 4181987"/>
              <a:gd name="connsiteX428" fmla="*/ 2783864 w 4785878"/>
              <a:gd name="connsiteY428" fmla="*/ 1061435 h 4181987"/>
              <a:gd name="connsiteX429" fmla="*/ 2766766 w 4785878"/>
              <a:gd name="connsiteY429" fmla="*/ 1151042 h 4181987"/>
              <a:gd name="connsiteX430" fmla="*/ 2753814 w 4785878"/>
              <a:gd name="connsiteY430" fmla="*/ 1233916 h 4181987"/>
              <a:gd name="connsiteX431" fmla="*/ 2723762 w 4785878"/>
              <a:gd name="connsiteY431" fmla="*/ 1393448 h 4181987"/>
              <a:gd name="connsiteX432" fmla="*/ 2707182 w 4785878"/>
              <a:gd name="connsiteY432" fmla="*/ 1500149 h 4181987"/>
              <a:gd name="connsiteX433" fmla="*/ 2693711 w 4785878"/>
              <a:gd name="connsiteY433" fmla="*/ 1540032 h 4181987"/>
              <a:gd name="connsiteX434" fmla="*/ 2693711 w 4785878"/>
              <a:gd name="connsiteY434" fmla="*/ 1573181 h 4181987"/>
              <a:gd name="connsiteX435" fmla="*/ 2693711 w 4785878"/>
              <a:gd name="connsiteY435" fmla="*/ 1599597 h 4181987"/>
              <a:gd name="connsiteX436" fmla="*/ 2660552 w 4785878"/>
              <a:gd name="connsiteY436" fmla="*/ 1659681 h 4181987"/>
              <a:gd name="connsiteX437" fmla="*/ 2653816 w 4785878"/>
              <a:gd name="connsiteY437" fmla="*/ 1679364 h 4181987"/>
              <a:gd name="connsiteX438" fmla="*/ 2647080 w 4785878"/>
              <a:gd name="connsiteY438" fmla="*/ 1729606 h 4181987"/>
              <a:gd name="connsiteX439" fmla="*/ 2647080 w 4785878"/>
              <a:gd name="connsiteY439" fmla="*/ 1739447 h 4181987"/>
              <a:gd name="connsiteX440" fmla="*/ 2640863 w 4785878"/>
              <a:gd name="connsiteY440" fmla="*/ 1769489 h 4181987"/>
              <a:gd name="connsiteX441" fmla="*/ 2630500 w 4785878"/>
              <a:gd name="connsiteY441" fmla="*/ 1792797 h 4181987"/>
              <a:gd name="connsiteX442" fmla="*/ 2630500 w 4785878"/>
              <a:gd name="connsiteY442" fmla="*/ 1779330 h 4181987"/>
              <a:gd name="connsiteX443" fmla="*/ 2630500 w 4785878"/>
              <a:gd name="connsiteY443" fmla="*/ 1769489 h 4181987"/>
              <a:gd name="connsiteX444" fmla="*/ 2630500 w 4785878"/>
              <a:gd name="connsiteY444" fmla="*/ 1725980 h 4181987"/>
              <a:gd name="connsiteX445" fmla="*/ 2634127 w 4785878"/>
              <a:gd name="connsiteY445" fmla="*/ 1673148 h 4181987"/>
              <a:gd name="connsiteX446" fmla="*/ 2627392 w 4785878"/>
              <a:gd name="connsiteY446" fmla="*/ 1662789 h 4181987"/>
              <a:gd name="connsiteX447" fmla="*/ 2620656 w 4785878"/>
              <a:gd name="connsiteY447" fmla="*/ 1679364 h 4181987"/>
              <a:gd name="connsiteX448" fmla="*/ 2617548 w 4785878"/>
              <a:gd name="connsiteY448" fmla="*/ 1749289 h 4181987"/>
              <a:gd name="connsiteX449" fmla="*/ 2610812 w 4785878"/>
              <a:gd name="connsiteY449" fmla="*/ 1859097 h 4181987"/>
              <a:gd name="connsiteX450" fmla="*/ 2604077 w 4785878"/>
              <a:gd name="connsiteY450" fmla="*/ 1955438 h 4181987"/>
              <a:gd name="connsiteX451" fmla="*/ 2604077 w 4785878"/>
              <a:gd name="connsiteY451" fmla="*/ 1995321 h 4181987"/>
              <a:gd name="connsiteX452" fmla="*/ 2604077 w 4785878"/>
              <a:gd name="connsiteY452" fmla="*/ 2005162 h 4181987"/>
              <a:gd name="connsiteX453" fmla="*/ 2600968 w 4785878"/>
              <a:gd name="connsiteY453" fmla="*/ 2071979 h 4181987"/>
              <a:gd name="connsiteX454" fmla="*/ 2600968 w 4785878"/>
              <a:gd name="connsiteY454" fmla="*/ 2148120 h 4181987"/>
              <a:gd name="connsiteX455" fmla="*/ 2597341 w 4785878"/>
              <a:gd name="connsiteY455" fmla="*/ 2211311 h 4181987"/>
              <a:gd name="connsiteX456" fmla="*/ 2597341 w 4785878"/>
              <a:gd name="connsiteY456" fmla="*/ 2278128 h 4181987"/>
              <a:gd name="connsiteX457" fmla="*/ 2594232 w 4785878"/>
              <a:gd name="connsiteY457" fmla="*/ 2330960 h 4181987"/>
              <a:gd name="connsiteX458" fmla="*/ 2587496 w 4785878"/>
              <a:gd name="connsiteY458" fmla="*/ 2344427 h 4181987"/>
              <a:gd name="connsiteX459" fmla="*/ 2583870 w 4785878"/>
              <a:gd name="connsiteY459" fmla="*/ 2367736 h 4181987"/>
              <a:gd name="connsiteX460" fmla="*/ 2597341 w 4785878"/>
              <a:gd name="connsiteY460" fmla="*/ 2357894 h 4181987"/>
              <a:gd name="connsiteX461" fmla="*/ 2600968 w 4785878"/>
              <a:gd name="connsiteY461" fmla="*/ 2381203 h 4181987"/>
              <a:gd name="connsiteX462" fmla="*/ 2607185 w 4785878"/>
              <a:gd name="connsiteY462" fmla="*/ 2507586 h 4181987"/>
              <a:gd name="connsiteX463" fmla="*/ 2604077 w 4785878"/>
              <a:gd name="connsiteY463" fmla="*/ 2587352 h 4181987"/>
              <a:gd name="connsiteX464" fmla="*/ 2607185 w 4785878"/>
              <a:gd name="connsiteY464" fmla="*/ 2603927 h 4181987"/>
              <a:gd name="connsiteX465" fmla="*/ 2604077 w 4785878"/>
              <a:gd name="connsiteY465" fmla="*/ 2620501 h 4181987"/>
              <a:gd name="connsiteX466" fmla="*/ 2607185 w 4785878"/>
              <a:gd name="connsiteY466" fmla="*/ 2656759 h 4181987"/>
              <a:gd name="connsiteX467" fmla="*/ 2613921 w 4785878"/>
              <a:gd name="connsiteY467" fmla="*/ 2683693 h 4181987"/>
              <a:gd name="connsiteX468" fmla="*/ 2607185 w 4785878"/>
              <a:gd name="connsiteY468" fmla="*/ 2729791 h 4181987"/>
              <a:gd name="connsiteX469" fmla="*/ 2610812 w 4785878"/>
              <a:gd name="connsiteY469" fmla="*/ 2746884 h 4181987"/>
              <a:gd name="connsiteX470" fmla="*/ 2613921 w 4785878"/>
              <a:gd name="connsiteY470" fmla="*/ 2796608 h 4181987"/>
              <a:gd name="connsiteX471" fmla="*/ 2613921 w 4785878"/>
              <a:gd name="connsiteY471" fmla="*/ 2853066 h 4181987"/>
              <a:gd name="connsiteX472" fmla="*/ 2613921 w 4785878"/>
              <a:gd name="connsiteY472" fmla="*/ 2889842 h 4181987"/>
              <a:gd name="connsiteX473" fmla="*/ 2604077 w 4785878"/>
              <a:gd name="connsiteY473" fmla="*/ 2899683 h 4181987"/>
              <a:gd name="connsiteX474" fmla="*/ 2607185 w 4785878"/>
              <a:gd name="connsiteY474" fmla="*/ 2909524 h 4181987"/>
              <a:gd name="connsiteX475" fmla="*/ 2613921 w 4785878"/>
              <a:gd name="connsiteY475" fmla="*/ 2929725 h 4181987"/>
              <a:gd name="connsiteX476" fmla="*/ 2617548 w 4785878"/>
              <a:gd name="connsiteY476" fmla="*/ 2953033 h 4181987"/>
              <a:gd name="connsiteX477" fmla="*/ 2617548 w 4785878"/>
              <a:gd name="connsiteY477" fmla="*/ 2962874 h 4181987"/>
              <a:gd name="connsiteX478" fmla="*/ 2613921 w 4785878"/>
              <a:gd name="connsiteY478" fmla="*/ 2989290 h 4181987"/>
              <a:gd name="connsiteX479" fmla="*/ 2604077 w 4785878"/>
              <a:gd name="connsiteY479" fmla="*/ 3019332 h 4181987"/>
              <a:gd name="connsiteX480" fmla="*/ 2600968 w 4785878"/>
              <a:gd name="connsiteY480" fmla="*/ 3042640 h 4181987"/>
              <a:gd name="connsiteX481" fmla="*/ 2600968 w 4785878"/>
              <a:gd name="connsiteY481" fmla="*/ 3099098 h 4181987"/>
              <a:gd name="connsiteX482" fmla="*/ 2607185 w 4785878"/>
              <a:gd name="connsiteY482" fmla="*/ 3145715 h 4181987"/>
              <a:gd name="connsiteX483" fmla="*/ 2610812 w 4785878"/>
              <a:gd name="connsiteY483" fmla="*/ 3165398 h 4181987"/>
              <a:gd name="connsiteX484" fmla="*/ 2620656 w 4785878"/>
              <a:gd name="connsiteY484" fmla="*/ 3245164 h 4181987"/>
              <a:gd name="connsiteX485" fmla="*/ 2620656 w 4785878"/>
              <a:gd name="connsiteY485" fmla="*/ 3278831 h 4181987"/>
              <a:gd name="connsiteX486" fmla="*/ 2627392 w 4785878"/>
              <a:gd name="connsiteY486" fmla="*/ 3311981 h 4181987"/>
              <a:gd name="connsiteX487" fmla="*/ 2627392 w 4785878"/>
              <a:gd name="connsiteY487" fmla="*/ 3321822 h 4181987"/>
              <a:gd name="connsiteX488" fmla="*/ 2620656 w 4785878"/>
              <a:gd name="connsiteY488" fmla="*/ 3348238 h 4181987"/>
              <a:gd name="connsiteX489" fmla="*/ 2617548 w 4785878"/>
              <a:gd name="connsiteY489" fmla="*/ 3354972 h 4181987"/>
              <a:gd name="connsiteX490" fmla="*/ 2604077 w 4785878"/>
              <a:gd name="connsiteY490" fmla="*/ 3394855 h 4181987"/>
              <a:gd name="connsiteX491" fmla="*/ 2607185 w 4785878"/>
              <a:gd name="connsiteY491" fmla="*/ 3405214 h 4181987"/>
              <a:gd name="connsiteX492" fmla="*/ 2610812 w 4785878"/>
              <a:gd name="connsiteY492" fmla="*/ 3391747 h 4181987"/>
              <a:gd name="connsiteX493" fmla="*/ 2620656 w 4785878"/>
              <a:gd name="connsiteY493" fmla="*/ 3385014 h 4181987"/>
              <a:gd name="connsiteX494" fmla="*/ 2623765 w 4785878"/>
              <a:gd name="connsiteY494" fmla="*/ 3381906 h 4181987"/>
              <a:gd name="connsiteX495" fmla="*/ 2630500 w 4785878"/>
              <a:gd name="connsiteY495" fmla="*/ 3361705 h 4181987"/>
              <a:gd name="connsiteX496" fmla="*/ 2634127 w 4785878"/>
              <a:gd name="connsiteY496" fmla="*/ 3338397 h 4181987"/>
              <a:gd name="connsiteX497" fmla="*/ 2650707 w 4785878"/>
              <a:gd name="connsiteY497" fmla="*/ 3408322 h 4181987"/>
              <a:gd name="connsiteX498" fmla="*/ 2667287 w 4785878"/>
              <a:gd name="connsiteY498" fmla="*/ 3451313 h 4181987"/>
              <a:gd name="connsiteX499" fmla="*/ 2717027 w 4785878"/>
              <a:gd name="connsiteY499" fmla="*/ 3408322 h 4181987"/>
              <a:gd name="connsiteX500" fmla="*/ 2890079 w 4785878"/>
              <a:gd name="connsiteY500" fmla="*/ 3192332 h 4181987"/>
              <a:gd name="connsiteX501" fmla="*/ 2983341 w 4785878"/>
              <a:gd name="connsiteY501" fmla="*/ 3062323 h 4181987"/>
              <a:gd name="connsiteX502" fmla="*/ 3119607 w 4785878"/>
              <a:gd name="connsiteY502" fmla="*/ 2856692 h 4181987"/>
              <a:gd name="connsiteX503" fmla="*/ 3258981 w 4785878"/>
              <a:gd name="connsiteY503" fmla="*/ 2627235 h 4181987"/>
              <a:gd name="connsiteX504" fmla="*/ 3349135 w 4785878"/>
              <a:gd name="connsiteY504" fmla="*/ 2470810 h 4181987"/>
              <a:gd name="connsiteX505" fmla="*/ 3455349 w 4785878"/>
              <a:gd name="connsiteY505" fmla="*/ 2278128 h 4181987"/>
              <a:gd name="connsiteX506" fmla="*/ 3555346 w 4785878"/>
              <a:gd name="connsiteY506" fmla="*/ 2078195 h 4181987"/>
              <a:gd name="connsiteX507" fmla="*/ 3624774 w 4785878"/>
              <a:gd name="connsiteY507" fmla="*/ 1932129 h 4181987"/>
              <a:gd name="connsiteX508" fmla="*/ 3708192 w 4785878"/>
              <a:gd name="connsiteY508" fmla="*/ 1762756 h 4181987"/>
              <a:gd name="connsiteX509" fmla="*/ 3791092 w 4785878"/>
              <a:gd name="connsiteY509" fmla="*/ 1586648 h 4181987"/>
              <a:gd name="connsiteX510" fmla="*/ 3857929 w 4785878"/>
              <a:gd name="connsiteY510" fmla="*/ 1446799 h 4181987"/>
              <a:gd name="connsiteX511" fmla="*/ 3947564 w 4785878"/>
              <a:gd name="connsiteY511" fmla="*/ 1244275 h 4181987"/>
              <a:gd name="connsiteX512" fmla="*/ 4123725 w 4785878"/>
              <a:gd name="connsiteY512" fmla="*/ 785360 h 4181987"/>
              <a:gd name="connsiteX513" fmla="*/ 4167248 w 4785878"/>
              <a:gd name="connsiteY513" fmla="*/ 622202 h 4181987"/>
              <a:gd name="connsiteX514" fmla="*/ 4183827 w 4785878"/>
              <a:gd name="connsiteY514" fmla="*/ 452829 h 4181987"/>
              <a:gd name="connsiteX515" fmla="*/ 4193671 w 4785878"/>
              <a:gd name="connsiteY515" fmla="*/ 369436 h 4181987"/>
              <a:gd name="connsiteX516" fmla="*/ 4216987 w 4785878"/>
              <a:gd name="connsiteY516" fmla="*/ 319712 h 4181987"/>
              <a:gd name="connsiteX517" fmla="*/ 4223723 w 4785878"/>
              <a:gd name="connsiteY517" fmla="*/ 296404 h 4181987"/>
              <a:gd name="connsiteX518" fmla="*/ 4236676 w 4785878"/>
              <a:gd name="connsiteY518" fmla="*/ 269988 h 4181987"/>
              <a:gd name="connsiteX519" fmla="*/ 4250147 w 4785878"/>
              <a:gd name="connsiteY519" fmla="*/ 263254 h 4181987"/>
              <a:gd name="connsiteX520" fmla="*/ 4277089 w 4785878"/>
              <a:gd name="connsiteY520" fmla="*/ 220264 h 4181987"/>
              <a:gd name="connsiteX521" fmla="*/ 4310249 w 4785878"/>
              <a:gd name="connsiteY521" fmla="*/ 160180 h 4181987"/>
              <a:gd name="connsiteX522" fmla="*/ 4323202 w 4785878"/>
              <a:gd name="connsiteY522" fmla="*/ 130138 h 4181987"/>
              <a:gd name="connsiteX523" fmla="*/ 4353253 w 4785878"/>
              <a:gd name="connsiteY523" fmla="*/ 96989 h 4181987"/>
              <a:gd name="connsiteX524" fmla="*/ 4436670 w 4785878"/>
              <a:gd name="connsiteY524" fmla="*/ 47264 h 4181987"/>
              <a:gd name="connsiteX525" fmla="*/ 4463095 w 4785878"/>
              <a:gd name="connsiteY525" fmla="*/ 30689 h 4181987"/>
              <a:gd name="connsiteX526" fmla="*/ 4489519 w 4785878"/>
              <a:gd name="connsiteY526" fmla="*/ 23955 h 4181987"/>
              <a:gd name="connsiteX527" fmla="*/ 4545994 w 4785878"/>
              <a:gd name="connsiteY527" fmla="*/ 7381 h 4181987"/>
              <a:gd name="connsiteX528" fmla="*/ 4569309 w 4785878"/>
              <a:gd name="connsiteY528" fmla="*/ 0 h 418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4785878" h="4181987">
                <a:moveTo>
                  <a:pt x="1968860" y="3880186"/>
                </a:moveTo>
                <a:cubicBezTo>
                  <a:pt x="1975595" y="3886919"/>
                  <a:pt x="1971968" y="3900386"/>
                  <a:pt x="1982331" y="3907120"/>
                </a:cubicBezTo>
                <a:cubicBezTo>
                  <a:pt x="1992175" y="3913335"/>
                  <a:pt x="1992175" y="3926802"/>
                  <a:pt x="2002020" y="3933536"/>
                </a:cubicBezTo>
                <a:cubicBezTo>
                  <a:pt x="1998911" y="3913335"/>
                  <a:pt x="1982331" y="3896760"/>
                  <a:pt x="1968860" y="3880186"/>
                </a:cubicBezTo>
                <a:close/>
                <a:moveTo>
                  <a:pt x="2580761" y="2826650"/>
                </a:moveTo>
                <a:cubicBezTo>
                  <a:pt x="2574025" y="2826650"/>
                  <a:pt x="2574025" y="2833384"/>
                  <a:pt x="2570916" y="2836491"/>
                </a:cubicBezTo>
                <a:cubicBezTo>
                  <a:pt x="2570916" y="2839599"/>
                  <a:pt x="2570916" y="2843225"/>
                  <a:pt x="2570916" y="2846333"/>
                </a:cubicBezTo>
                <a:cubicBezTo>
                  <a:pt x="2567290" y="2869641"/>
                  <a:pt x="2580761" y="2892949"/>
                  <a:pt x="2570916" y="2919883"/>
                </a:cubicBezTo>
                <a:cubicBezTo>
                  <a:pt x="2580761" y="2939566"/>
                  <a:pt x="2577652" y="2959767"/>
                  <a:pt x="2580761" y="2976341"/>
                </a:cubicBezTo>
                <a:cubicBezTo>
                  <a:pt x="2583870" y="2996024"/>
                  <a:pt x="2580761" y="3012599"/>
                  <a:pt x="2590605" y="3032799"/>
                </a:cubicBezTo>
                <a:cubicBezTo>
                  <a:pt x="2604077" y="3012599"/>
                  <a:pt x="2600968" y="2992916"/>
                  <a:pt x="2600968" y="2972716"/>
                </a:cubicBezTo>
                <a:cubicBezTo>
                  <a:pt x="2600968" y="2942674"/>
                  <a:pt x="2594232" y="2916258"/>
                  <a:pt x="2594232" y="2886216"/>
                </a:cubicBezTo>
                <a:cubicBezTo>
                  <a:pt x="2594232" y="2876375"/>
                  <a:pt x="2594232" y="2862908"/>
                  <a:pt x="2583870" y="2856692"/>
                </a:cubicBezTo>
                <a:cubicBezTo>
                  <a:pt x="2577652" y="2853066"/>
                  <a:pt x="2577652" y="2846333"/>
                  <a:pt x="2580761" y="2839599"/>
                </a:cubicBezTo>
                <a:cubicBezTo>
                  <a:pt x="2583870" y="2836491"/>
                  <a:pt x="2583870" y="2829758"/>
                  <a:pt x="2580761" y="2826650"/>
                </a:cubicBezTo>
                <a:close/>
                <a:moveTo>
                  <a:pt x="797907" y="2813183"/>
                </a:moveTo>
                <a:cubicBezTo>
                  <a:pt x="801533" y="2856692"/>
                  <a:pt x="801533" y="2902791"/>
                  <a:pt x="811378" y="2946299"/>
                </a:cubicBezTo>
                <a:cubicBezTo>
                  <a:pt x="815005" y="2922991"/>
                  <a:pt x="811378" y="2896575"/>
                  <a:pt x="808269" y="2873267"/>
                </a:cubicBezTo>
                <a:cubicBezTo>
                  <a:pt x="804642" y="2866533"/>
                  <a:pt x="801533" y="2856692"/>
                  <a:pt x="804642" y="2849958"/>
                </a:cubicBezTo>
                <a:cubicBezTo>
                  <a:pt x="808269" y="2836491"/>
                  <a:pt x="804642" y="2823024"/>
                  <a:pt x="797907" y="2813183"/>
                </a:cubicBezTo>
                <a:close/>
                <a:moveTo>
                  <a:pt x="768374" y="2713216"/>
                </a:moveTo>
                <a:cubicBezTo>
                  <a:pt x="758011" y="2723576"/>
                  <a:pt x="761638" y="2736525"/>
                  <a:pt x="761638" y="2746884"/>
                </a:cubicBezTo>
                <a:cubicBezTo>
                  <a:pt x="761638" y="2756725"/>
                  <a:pt x="764747" y="2770192"/>
                  <a:pt x="758011" y="2776408"/>
                </a:cubicBezTo>
                <a:cubicBezTo>
                  <a:pt x="751794" y="2786767"/>
                  <a:pt x="751794" y="2799716"/>
                  <a:pt x="751794" y="2810075"/>
                </a:cubicBezTo>
                <a:cubicBezTo>
                  <a:pt x="754903" y="2823024"/>
                  <a:pt x="754903" y="2836491"/>
                  <a:pt x="751794" y="2849958"/>
                </a:cubicBezTo>
                <a:cubicBezTo>
                  <a:pt x="748167" y="2862908"/>
                  <a:pt x="741432" y="2873267"/>
                  <a:pt x="751794" y="2886216"/>
                </a:cubicBezTo>
                <a:cubicBezTo>
                  <a:pt x="754903" y="2889842"/>
                  <a:pt x="751794" y="2892949"/>
                  <a:pt x="751794" y="2892949"/>
                </a:cubicBezTo>
                <a:cubicBezTo>
                  <a:pt x="748167" y="2909524"/>
                  <a:pt x="735214" y="2926099"/>
                  <a:pt x="738323" y="2942674"/>
                </a:cubicBezTo>
                <a:cubicBezTo>
                  <a:pt x="741432" y="2965982"/>
                  <a:pt x="738323" y="2989290"/>
                  <a:pt x="745058" y="3012599"/>
                </a:cubicBezTo>
                <a:cubicBezTo>
                  <a:pt x="751794" y="3042640"/>
                  <a:pt x="748167" y="3072682"/>
                  <a:pt x="754903" y="3102206"/>
                </a:cubicBezTo>
                <a:cubicBezTo>
                  <a:pt x="758011" y="3112565"/>
                  <a:pt x="754903" y="3122407"/>
                  <a:pt x="754903" y="3132248"/>
                </a:cubicBezTo>
                <a:cubicBezTo>
                  <a:pt x="754903" y="3148823"/>
                  <a:pt x="741432" y="3169023"/>
                  <a:pt x="758011" y="3185598"/>
                </a:cubicBezTo>
                <a:cubicBezTo>
                  <a:pt x="761638" y="3188706"/>
                  <a:pt x="758011" y="3192332"/>
                  <a:pt x="758011" y="3195439"/>
                </a:cubicBezTo>
                <a:cubicBezTo>
                  <a:pt x="754903" y="3205281"/>
                  <a:pt x="751794" y="3212014"/>
                  <a:pt x="754903" y="3221855"/>
                </a:cubicBezTo>
                <a:cubicBezTo>
                  <a:pt x="761638" y="3225481"/>
                  <a:pt x="761638" y="3215640"/>
                  <a:pt x="768374" y="3218748"/>
                </a:cubicBezTo>
                <a:cubicBezTo>
                  <a:pt x="768374" y="3228589"/>
                  <a:pt x="768374" y="3238948"/>
                  <a:pt x="768374" y="3248790"/>
                </a:cubicBezTo>
                <a:cubicBezTo>
                  <a:pt x="764747" y="3255523"/>
                  <a:pt x="764747" y="3258631"/>
                  <a:pt x="768374" y="3265364"/>
                </a:cubicBezTo>
                <a:cubicBezTo>
                  <a:pt x="771482" y="3278831"/>
                  <a:pt x="781327" y="3291780"/>
                  <a:pt x="771482" y="3308355"/>
                </a:cubicBezTo>
                <a:cubicBezTo>
                  <a:pt x="764747" y="3315089"/>
                  <a:pt x="768374" y="3328556"/>
                  <a:pt x="775109" y="3335289"/>
                </a:cubicBezTo>
                <a:cubicBezTo>
                  <a:pt x="778218" y="3342023"/>
                  <a:pt x="778218" y="3331664"/>
                  <a:pt x="781327" y="3335289"/>
                </a:cubicBezTo>
                <a:cubicBezTo>
                  <a:pt x="784953" y="3338397"/>
                  <a:pt x="784953" y="3342023"/>
                  <a:pt x="784953" y="3345131"/>
                </a:cubicBezTo>
                <a:cubicBezTo>
                  <a:pt x="781327" y="3354972"/>
                  <a:pt x="784953" y="3364813"/>
                  <a:pt x="788062" y="3375172"/>
                </a:cubicBezTo>
                <a:cubicBezTo>
                  <a:pt x="794798" y="3385014"/>
                  <a:pt x="791689" y="3398481"/>
                  <a:pt x="784953" y="3411430"/>
                </a:cubicBezTo>
                <a:cubicBezTo>
                  <a:pt x="768374" y="3358598"/>
                  <a:pt x="761638" y="3308355"/>
                  <a:pt x="745058" y="3258631"/>
                </a:cubicBezTo>
                <a:cubicBezTo>
                  <a:pt x="741432" y="3272098"/>
                  <a:pt x="735214" y="3285047"/>
                  <a:pt x="738323" y="3301622"/>
                </a:cubicBezTo>
                <a:cubicBezTo>
                  <a:pt x="745058" y="3335289"/>
                  <a:pt x="748167" y="3368439"/>
                  <a:pt x="751794" y="3401588"/>
                </a:cubicBezTo>
                <a:cubicBezTo>
                  <a:pt x="758011" y="3451313"/>
                  <a:pt x="771482" y="3501555"/>
                  <a:pt x="778218" y="3551280"/>
                </a:cubicBezTo>
                <a:cubicBezTo>
                  <a:pt x="778218" y="3558013"/>
                  <a:pt x="781327" y="3567854"/>
                  <a:pt x="788062" y="3574588"/>
                </a:cubicBezTo>
                <a:cubicBezTo>
                  <a:pt x="801533" y="3561121"/>
                  <a:pt x="804642" y="3551280"/>
                  <a:pt x="801533" y="3534705"/>
                </a:cubicBezTo>
                <a:cubicBezTo>
                  <a:pt x="791689" y="3504663"/>
                  <a:pt x="791689" y="3468406"/>
                  <a:pt x="784953" y="3438364"/>
                </a:cubicBezTo>
                <a:cubicBezTo>
                  <a:pt x="781327" y="3424897"/>
                  <a:pt x="784953" y="3418163"/>
                  <a:pt x="794798" y="3415055"/>
                </a:cubicBezTo>
                <a:cubicBezTo>
                  <a:pt x="797907" y="3421789"/>
                  <a:pt x="797907" y="3428005"/>
                  <a:pt x="801533" y="3431630"/>
                </a:cubicBezTo>
                <a:cubicBezTo>
                  <a:pt x="804642" y="3451313"/>
                  <a:pt x="811378" y="3468406"/>
                  <a:pt x="808269" y="3488088"/>
                </a:cubicBezTo>
                <a:cubicBezTo>
                  <a:pt x="808269" y="3504663"/>
                  <a:pt x="815005" y="3511396"/>
                  <a:pt x="821222" y="3524863"/>
                </a:cubicBezTo>
                <a:cubicBezTo>
                  <a:pt x="838320" y="3494822"/>
                  <a:pt x="854899" y="3471513"/>
                  <a:pt x="871479" y="3445097"/>
                </a:cubicBezTo>
                <a:cubicBezTo>
                  <a:pt x="874588" y="3438364"/>
                  <a:pt x="871479" y="3431630"/>
                  <a:pt x="871479" y="3424897"/>
                </a:cubicBezTo>
                <a:cubicBezTo>
                  <a:pt x="867853" y="3388121"/>
                  <a:pt x="858008" y="3351864"/>
                  <a:pt x="854899" y="3315089"/>
                </a:cubicBezTo>
                <a:cubicBezTo>
                  <a:pt x="848164" y="3275206"/>
                  <a:pt x="841428" y="3232215"/>
                  <a:pt x="838320" y="3192332"/>
                </a:cubicBezTo>
                <a:cubicBezTo>
                  <a:pt x="831584" y="3142089"/>
                  <a:pt x="818113" y="3095991"/>
                  <a:pt x="811378" y="3045748"/>
                </a:cubicBezTo>
                <a:cubicBezTo>
                  <a:pt x="801533" y="2965982"/>
                  <a:pt x="791689" y="2886216"/>
                  <a:pt x="781327" y="2806450"/>
                </a:cubicBezTo>
                <a:cubicBezTo>
                  <a:pt x="778218" y="2776408"/>
                  <a:pt x="778218" y="2746884"/>
                  <a:pt x="768374" y="2713216"/>
                </a:cubicBezTo>
                <a:close/>
                <a:moveTo>
                  <a:pt x="2567290" y="2686800"/>
                </a:moveTo>
                <a:cubicBezTo>
                  <a:pt x="2557445" y="2700267"/>
                  <a:pt x="2560554" y="2713216"/>
                  <a:pt x="2560554" y="2723576"/>
                </a:cubicBezTo>
                <a:cubicBezTo>
                  <a:pt x="2560554" y="2743258"/>
                  <a:pt x="2564181" y="2756725"/>
                  <a:pt x="2570916" y="2773300"/>
                </a:cubicBezTo>
                <a:cubicBezTo>
                  <a:pt x="2570916" y="2776408"/>
                  <a:pt x="2574025" y="2780034"/>
                  <a:pt x="2577652" y="2776408"/>
                </a:cubicBezTo>
                <a:cubicBezTo>
                  <a:pt x="2580761" y="2776408"/>
                  <a:pt x="2580761" y="2773300"/>
                  <a:pt x="2580761" y="2770192"/>
                </a:cubicBezTo>
                <a:cubicBezTo>
                  <a:pt x="2574025" y="2763459"/>
                  <a:pt x="2574025" y="2756725"/>
                  <a:pt x="2577652" y="2749992"/>
                </a:cubicBezTo>
                <a:cubicBezTo>
                  <a:pt x="2583870" y="2726683"/>
                  <a:pt x="2570916" y="2710109"/>
                  <a:pt x="2567290" y="2686800"/>
                </a:cubicBezTo>
                <a:close/>
                <a:moveTo>
                  <a:pt x="4569309" y="0"/>
                </a:moveTo>
                <a:cubicBezTo>
                  <a:pt x="4576822" y="0"/>
                  <a:pt x="4584335" y="2460"/>
                  <a:pt x="4592625" y="7381"/>
                </a:cubicBezTo>
                <a:cubicBezTo>
                  <a:pt x="4596252" y="10489"/>
                  <a:pt x="4602469" y="10489"/>
                  <a:pt x="4606096" y="7381"/>
                </a:cubicBezTo>
                <a:cubicBezTo>
                  <a:pt x="4615940" y="7381"/>
                  <a:pt x="4622676" y="3755"/>
                  <a:pt x="4632520" y="3755"/>
                </a:cubicBezTo>
                <a:cubicBezTo>
                  <a:pt x="4665680" y="-2461"/>
                  <a:pt x="4688996" y="10489"/>
                  <a:pt x="4709202" y="37423"/>
                </a:cubicBezTo>
                <a:cubicBezTo>
                  <a:pt x="4715938" y="47264"/>
                  <a:pt x="4722673" y="57105"/>
                  <a:pt x="4735626" y="63839"/>
                </a:cubicBezTo>
                <a:cubicBezTo>
                  <a:pt x="4742362" y="70573"/>
                  <a:pt x="4745471" y="77306"/>
                  <a:pt x="4749097" y="87147"/>
                </a:cubicBezTo>
                <a:cubicBezTo>
                  <a:pt x="4749097" y="103722"/>
                  <a:pt x="4755833" y="123404"/>
                  <a:pt x="4765677" y="136872"/>
                </a:cubicBezTo>
                <a:cubicBezTo>
                  <a:pt x="4775522" y="157072"/>
                  <a:pt x="4775522" y="176754"/>
                  <a:pt x="4782257" y="196955"/>
                </a:cubicBezTo>
                <a:cubicBezTo>
                  <a:pt x="4792101" y="223371"/>
                  <a:pt x="4779148" y="249788"/>
                  <a:pt x="4775522" y="276721"/>
                </a:cubicBezTo>
                <a:cubicBezTo>
                  <a:pt x="4768786" y="316604"/>
                  <a:pt x="4765677" y="352862"/>
                  <a:pt x="4749097" y="386529"/>
                </a:cubicBezTo>
                <a:cubicBezTo>
                  <a:pt x="4739253" y="412945"/>
                  <a:pt x="4725782" y="439361"/>
                  <a:pt x="4715938" y="469404"/>
                </a:cubicBezTo>
                <a:cubicBezTo>
                  <a:pt x="4705575" y="506179"/>
                  <a:pt x="4682260" y="539329"/>
                  <a:pt x="4662571" y="572478"/>
                </a:cubicBezTo>
                <a:cubicBezTo>
                  <a:pt x="4632520" y="615468"/>
                  <a:pt x="4602469" y="655352"/>
                  <a:pt x="4572936" y="698860"/>
                </a:cubicBezTo>
                <a:cubicBezTo>
                  <a:pt x="4556356" y="722169"/>
                  <a:pt x="4536150" y="745477"/>
                  <a:pt x="4519570" y="771893"/>
                </a:cubicBezTo>
                <a:cubicBezTo>
                  <a:pt x="4502990" y="798309"/>
                  <a:pt x="4486410" y="831977"/>
                  <a:pt x="4469830" y="858393"/>
                </a:cubicBezTo>
                <a:cubicBezTo>
                  <a:pt x="4459986" y="878075"/>
                  <a:pt x="4446515" y="891542"/>
                  <a:pt x="4436670" y="911743"/>
                </a:cubicBezTo>
                <a:cubicBezTo>
                  <a:pt x="4426308" y="931426"/>
                  <a:pt x="4406620" y="948001"/>
                  <a:pt x="4399884" y="968201"/>
                </a:cubicBezTo>
                <a:cubicBezTo>
                  <a:pt x="4399884" y="974935"/>
                  <a:pt x="4396775" y="974935"/>
                  <a:pt x="4393148" y="978043"/>
                </a:cubicBezTo>
                <a:cubicBezTo>
                  <a:pt x="4380195" y="984776"/>
                  <a:pt x="4369833" y="1001351"/>
                  <a:pt x="4369833" y="1017926"/>
                </a:cubicBezTo>
                <a:cubicBezTo>
                  <a:pt x="4366724" y="1027767"/>
                  <a:pt x="4366724" y="1038126"/>
                  <a:pt x="4356880" y="1044342"/>
                </a:cubicBezTo>
                <a:cubicBezTo>
                  <a:pt x="4340300" y="1061435"/>
                  <a:pt x="4323202" y="1081117"/>
                  <a:pt x="4313358" y="1104425"/>
                </a:cubicBezTo>
                <a:cubicBezTo>
                  <a:pt x="4300404" y="1137575"/>
                  <a:pt x="4283306" y="1170725"/>
                  <a:pt x="4266727" y="1200766"/>
                </a:cubicBezTo>
                <a:cubicBezTo>
                  <a:pt x="4259991" y="1217341"/>
                  <a:pt x="4256883" y="1230808"/>
                  <a:pt x="4253774" y="1244275"/>
                </a:cubicBezTo>
                <a:cubicBezTo>
                  <a:pt x="4240303" y="1270691"/>
                  <a:pt x="4226831" y="1294000"/>
                  <a:pt x="4213878" y="1317308"/>
                </a:cubicBezTo>
                <a:cubicBezTo>
                  <a:pt x="4210251" y="1320416"/>
                  <a:pt x="4210251" y="1320416"/>
                  <a:pt x="4213878" y="1324041"/>
                </a:cubicBezTo>
                <a:cubicBezTo>
                  <a:pt x="4220096" y="1327149"/>
                  <a:pt x="4213878" y="1333883"/>
                  <a:pt x="4213878" y="1336991"/>
                </a:cubicBezTo>
                <a:cubicBezTo>
                  <a:pt x="4193671" y="1360299"/>
                  <a:pt x="4186936" y="1390341"/>
                  <a:pt x="4167248" y="1416757"/>
                </a:cubicBezTo>
                <a:cubicBezTo>
                  <a:pt x="4160512" y="1423490"/>
                  <a:pt x="4153776" y="1433332"/>
                  <a:pt x="4153776" y="1443691"/>
                </a:cubicBezTo>
                <a:cubicBezTo>
                  <a:pt x="4150667" y="1473215"/>
                  <a:pt x="4137196" y="1500149"/>
                  <a:pt x="4127352" y="1523457"/>
                </a:cubicBezTo>
                <a:cubicBezTo>
                  <a:pt x="4116989" y="1543140"/>
                  <a:pt x="4107145" y="1563340"/>
                  <a:pt x="4093674" y="1583023"/>
                </a:cubicBezTo>
                <a:cubicBezTo>
                  <a:pt x="4080721" y="1613064"/>
                  <a:pt x="4067250" y="1643106"/>
                  <a:pt x="4057406" y="1676256"/>
                </a:cubicBezTo>
                <a:cubicBezTo>
                  <a:pt x="4053779" y="1692831"/>
                  <a:pt x="4040826" y="1709405"/>
                  <a:pt x="4030463" y="1725980"/>
                </a:cubicBezTo>
                <a:cubicBezTo>
                  <a:pt x="4027355" y="1736340"/>
                  <a:pt x="4020619" y="1746181"/>
                  <a:pt x="4017511" y="1756022"/>
                </a:cubicBezTo>
                <a:cubicBezTo>
                  <a:pt x="4007148" y="1786064"/>
                  <a:pt x="3994195" y="1812480"/>
                  <a:pt x="3984351" y="1842522"/>
                </a:cubicBezTo>
                <a:cubicBezTo>
                  <a:pt x="3980724" y="1845630"/>
                  <a:pt x="3980724" y="1852363"/>
                  <a:pt x="3973988" y="1855989"/>
                </a:cubicBezTo>
                <a:cubicBezTo>
                  <a:pt x="3967771" y="1862204"/>
                  <a:pt x="3967771" y="1868938"/>
                  <a:pt x="3964144" y="1875671"/>
                </a:cubicBezTo>
                <a:cubicBezTo>
                  <a:pt x="3964144" y="1882405"/>
                  <a:pt x="3967771" y="1885513"/>
                  <a:pt x="3973988" y="1885513"/>
                </a:cubicBezTo>
                <a:cubicBezTo>
                  <a:pt x="3984351" y="1889138"/>
                  <a:pt x="3987459" y="1892246"/>
                  <a:pt x="3984351" y="1902088"/>
                </a:cubicBezTo>
                <a:cubicBezTo>
                  <a:pt x="3964144" y="1932129"/>
                  <a:pt x="3957408" y="1968905"/>
                  <a:pt x="3940829" y="2002054"/>
                </a:cubicBezTo>
                <a:cubicBezTo>
                  <a:pt x="3930984" y="2015521"/>
                  <a:pt x="3924248" y="2035204"/>
                  <a:pt x="3921139" y="2055404"/>
                </a:cubicBezTo>
                <a:cubicBezTo>
                  <a:pt x="3907669" y="2091662"/>
                  <a:pt x="3891089" y="2124811"/>
                  <a:pt x="3874509" y="2158479"/>
                </a:cubicBezTo>
                <a:cubicBezTo>
                  <a:pt x="3861038" y="2181269"/>
                  <a:pt x="3857929" y="2204578"/>
                  <a:pt x="3841349" y="2224778"/>
                </a:cubicBezTo>
                <a:cubicBezTo>
                  <a:pt x="3837722" y="2224778"/>
                  <a:pt x="3837722" y="2231512"/>
                  <a:pt x="3837722" y="2234619"/>
                </a:cubicBezTo>
                <a:cubicBezTo>
                  <a:pt x="3837722" y="2244461"/>
                  <a:pt x="3834614" y="2251194"/>
                  <a:pt x="3827878" y="2261553"/>
                </a:cubicBezTo>
                <a:cubicBezTo>
                  <a:pt x="3824769" y="2264661"/>
                  <a:pt x="3824769" y="2271395"/>
                  <a:pt x="3821142" y="2278128"/>
                </a:cubicBezTo>
                <a:cubicBezTo>
                  <a:pt x="3804563" y="2294703"/>
                  <a:pt x="3794719" y="2318011"/>
                  <a:pt x="3784874" y="2337694"/>
                </a:cubicBezTo>
                <a:cubicBezTo>
                  <a:pt x="3778138" y="2348053"/>
                  <a:pt x="3768294" y="2348053"/>
                  <a:pt x="3764667" y="2357894"/>
                </a:cubicBezTo>
                <a:cubicBezTo>
                  <a:pt x="3761559" y="2367736"/>
                  <a:pt x="3754823" y="2377577"/>
                  <a:pt x="3751196" y="2384311"/>
                </a:cubicBezTo>
                <a:cubicBezTo>
                  <a:pt x="3741352" y="2397778"/>
                  <a:pt x="3741352" y="2407619"/>
                  <a:pt x="3734616" y="2421086"/>
                </a:cubicBezTo>
                <a:cubicBezTo>
                  <a:pt x="3718037" y="2447502"/>
                  <a:pt x="3705083" y="2477544"/>
                  <a:pt x="3687985" y="2503960"/>
                </a:cubicBezTo>
                <a:cubicBezTo>
                  <a:pt x="3675032" y="2530376"/>
                  <a:pt x="3658453" y="2560418"/>
                  <a:pt x="3641355" y="2587352"/>
                </a:cubicBezTo>
                <a:cubicBezTo>
                  <a:pt x="3631510" y="2600301"/>
                  <a:pt x="3621666" y="2613768"/>
                  <a:pt x="3614930" y="2630343"/>
                </a:cubicBezTo>
                <a:cubicBezTo>
                  <a:pt x="3608195" y="2650025"/>
                  <a:pt x="3591615" y="2663492"/>
                  <a:pt x="3581771" y="2683693"/>
                </a:cubicBezTo>
                <a:cubicBezTo>
                  <a:pt x="3575035" y="2696642"/>
                  <a:pt x="3571927" y="2710109"/>
                  <a:pt x="3561564" y="2723576"/>
                </a:cubicBezTo>
                <a:cubicBezTo>
                  <a:pt x="3555346" y="2726683"/>
                  <a:pt x="3555346" y="2736525"/>
                  <a:pt x="3555346" y="2746884"/>
                </a:cubicBezTo>
                <a:cubicBezTo>
                  <a:pt x="3561564" y="2759833"/>
                  <a:pt x="3555346" y="2773300"/>
                  <a:pt x="3551719" y="2786767"/>
                </a:cubicBezTo>
                <a:cubicBezTo>
                  <a:pt x="3551719" y="2793501"/>
                  <a:pt x="3544984" y="2799716"/>
                  <a:pt x="3538249" y="2803342"/>
                </a:cubicBezTo>
                <a:cubicBezTo>
                  <a:pt x="3528404" y="2786767"/>
                  <a:pt x="3548611" y="2780034"/>
                  <a:pt x="3544984" y="2763459"/>
                </a:cubicBezTo>
                <a:cubicBezTo>
                  <a:pt x="3532031" y="2770192"/>
                  <a:pt x="3528404" y="2783141"/>
                  <a:pt x="3521668" y="2793501"/>
                </a:cubicBezTo>
                <a:cubicBezTo>
                  <a:pt x="3501980" y="2823024"/>
                  <a:pt x="3485400" y="2853066"/>
                  <a:pt x="3475555" y="2889842"/>
                </a:cubicBezTo>
                <a:cubicBezTo>
                  <a:pt x="3468820" y="2919883"/>
                  <a:pt x="3465193" y="2949407"/>
                  <a:pt x="3465193" y="2982557"/>
                </a:cubicBezTo>
                <a:cubicBezTo>
                  <a:pt x="3468820" y="2986183"/>
                  <a:pt x="3465193" y="2992916"/>
                  <a:pt x="3462085" y="2996024"/>
                </a:cubicBezTo>
                <a:cubicBezTo>
                  <a:pt x="3428925" y="3049374"/>
                  <a:pt x="3398874" y="3105832"/>
                  <a:pt x="3368823" y="3159182"/>
                </a:cubicBezTo>
                <a:cubicBezTo>
                  <a:pt x="3325818" y="3242056"/>
                  <a:pt x="3265717" y="3318714"/>
                  <a:pt x="3215977" y="3398481"/>
                </a:cubicBezTo>
                <a:cubicBezTo>
                  <a:pt x="3189553" y="3438364"/>
                  <a:pt x="3166237" y="3478247"/>
                  <a:pt x="3142922" y="3518130"/>
                </a:cubicBezTo>
                <a:cubicBezTo>
                  <a:pt x="3129451" y="3537813"/>
                  <a:pt x="3115980" y="3558013"/>
                  <a:pt x="3103027" y="3577696"/>
                </a:cubicBezTo>
                <a:cubicBezTo>
                  <a:pt x="3089556" y="3594270"/>
                  <a:pt x="3076084" y="3611363"/>
                  <a:pt x="3069349" y="3631046"/>
                </a:cubicBezTo>
                <a:cubicBezTo>
                  <a:pt x="3059505" y="3670929"/>
                  <a:pt x="3029454" y="3697345"/>
                  <a:pt x="3006138" y="3727387"/>
                </a:cubicBezTo>
                <a:cubicBezTo>
                  <a:pt x="2969870" y="3777111"/>
                  <a:pt x="2929974" y="3820620"/>
                  <a:pt x="2886452" y="3863611"/>
                </a:cubicBezTo>
                <a:cubicBezTo>
                  <a:pt x="2853292" y="3896760"/>
                  <a:pt x="2813397" y="3923695"/>
                  <a:pt x="2773502" y="3950111"/>
                </a:cubicBezTo>
                <a:cubicBezTo>
                  <a:pt x="2747078" y="3966685"/>
                  <a:pt x="2720653" y="3980152"/>
                  <a:pt x="2697338" y="4003461"/>
                </a:cubicBezTo>
                <a:cubicBezTo>
                  <a:pt x="2697338" y="4006568"/>
                  <a:pt x="2693711" y="4010194"/>
                  <a:pt x="2690603" y="4016928"/>
                </a:cubicBezTo>
                <a:cubicBezTo>
                  <a:pt x="2686976" y="4023143"/>
                  <a:pt x="2683867" y="4029877"/>
                  <a:pt x="2674023" y="4029877"/>
                </a:cubicBezTo>
                <a:cubicBezTo>
                  <a:pt x="2670396" y="4029877"/>
                  <a:pt x="2670396" y="4033503"/>
                  <a:pt x="2667287" y="4033503"/>
                </a:cubicBezTo>
                <a:cubicBezTo>
                  <a:pt x="2653816" y="4046452"/>
                  <a:pt x="2634127" y="4053185"/>
                  <a:pt x="2617548" y="4059919"/>
                </a:cubicBezTo>
                <a:cubicBezTo>
                  <a:pt x="2597341" y="4069760"/>
                  <a:pt x="2590605" y="4086335"/>
                  <a:pt x="2594232" y="4106535"/>
                </a:cubicBezTo>
                <a:cubicBezTo>
                  <a:pt x="2594232" y="4120002"/>
                  <a:pt x="2577652" y="4136577"/>
                  <a:pt x="2567290" y="4136577"/>
                </a:cubicBezTo>
                <a:cubicBezTo>
                  <a:pt x="2547601" y="4132951"/>
                  <a:pt x="2531022" y="4132951"/>
                  <a:pt x="2510815" y="4139685"/>
                </a:cubicBezTo>
                <a:cubicBezTo>
                  <a:pt x="2507706" y="4143311"/>
                  <a:pt x="2500970" y="4143311"/>
                  <a:pt x="2497343" y="4139685"/>
                </a:cubicBezTo>
                <a:cubicBezTo>
                  <a:pt x="2487499" y="4136577"/>
                  <a:pt x="2480763" y="4139685"/>
                  <a:pt x="2474028" y="4149526"/>
                </a:cubicBezTo>
                <a:cubicBezTo>
                  <a:pt x="2470919" y="4159885"/>
                  <a:pt x="2461075" y="4159885"/>
                  <a:pt x="2451231" y="4159885"/>
                </a:cubicBezTo>
                <a:cubicBezTo>
                  <a:pt x="2427915" y="4156260"/>
                  <a:pt x="2404600" y="4153152"/>
                  <a:pt x="2384393" y="4143311"/>
                </a:cubicBezTo>
                <a:cubicBezTo>
                  <a:pt x="2364704" y="4136577"/>
                  <a:pt x="2344498" y="4126218"/>
                  <a:pt x="2327918" y="4126218"/>
                </a:cubicBezTo>
                <a:cubicBezTo>
                  <a:pt x="2284914" y="4123110"/>
                  <a:pt x="2251754" y="4106535"/>
                  <a:pt x="2211859" y="4099802"/>
                </a:cubicBezTo>
                <a:cubicBezTo>
                  <a:pt x="2175072" y="4093068"/>
                  <a:pt x="2141912" y="4083227"/>
                  <a:pt x="2108752" y="4069760"/>
                </a:cubicBezTo>
                <a:cubicBezTo>
                  <a:pt x="2062122" y="4050077"/>
                  <a:pt x="2022226" y="4023143"/>
                  <a:pt x="1985440" y="3993619"/>
                </a:cubicBezTo>
                <a:cubicBezTo>
                  <a:pt x="1982331" y="3989994"/>
                  <a:pt x="1978704" y="3986886"/>
                  <a:pt x="1978704" y="3983260"/>
                </a:cubicBezTo>
                <a:cubicBezTo>
                  <a:pt x="1968860" y="3966685"/>
                  <a:pt x="1959015" y="3953736"/>
                  <a:pt x="1948653" y="3936644"/>
                </a:cubicBezTo>
                <a:cubicBezTo>
                  <a:pt x="1938809" y="3923695"/>
                  <a:pt x="1928965" y="3913335"/>
                  <a:pt x="1928965" y="3896760"/>
                </a:cubicBezTo>
                <a:cubicBezTo>
                  <a:pt x="1928965" y="3893653"/>
                  <a:pt x="1928965" y="3890545"/>
                  <a:pt x="1928965" y="3890545"/>
                </a:cubicBezTo>
                <a:cubicBezTo>
                  <a:pt x="1912385" y="3867237"/>
                  <a:pt x="1908758" y="3837195"/>
                  <a:pt x="1898913" y="3813886"/>
                </a:cubicBezTo>
                <a:cubicBezTo>
                  <a:pt x="1889069" y="3797312"/>
                  <a:pt x="1889069" y="3777111"/>
                  <a:pt x="1882333" y="3757429"/>
                </a:cubicBezTo>
                <a:cubicBezTo>
                  <a:pt x="1892178" y="3770896"/>
                  <a:pt x="1898913" y="3783845"/>
                  <a:pt x="1905649" y="3797312"/>
                </a:cubicBezTo>
                <a:cubicBezTo>
                  <a:pt x="1905649" y="3787470"/>
                  <a:pt x="1905649" y="3780737"/>
                  <a:pt x="1902022" y="3774003"/>
                </a:cubicBezTo>
                <a:cubicBezTo>
                  <a:pt x="1892178" y="3747587"/>
                  <a:pt x="1885442" y="3720653"/>
                  <a:pt x="1878706" y="3694237"/>
                </a:cubicBezTo>
                <a:cubicBezTo>
                  <a:pt x="1875598" y="3677662"/>
                  <a:pt x="1872489" y="3661088"/>
                  <a:pt x="1872489" y="3644513"/>
                </a:cubicBezTo>
                <a:cubicBezTo>
                  <a:pt x="1868862" y="3637779"/>
                  <a:pt x="1868862" y="3631046"/>
                  <a:pt x="1865754" y="3624312"/>
                </a:cubicBezTo>
                <a:cubicBezTo>
                  <a:pt x="1862127" y="3621204"/>
                  <a:pt x="1862127" y="3617579"/>
                  <a:pt x="1862127" y="3614471"/>
                </a:cubicBezTo>
                <a:cubicBezTo>
                  <a:pt x="1852283" y="3571480"/>
                  <a:pt x="1842438" y="3527971"/>
                  <a:pt x="1835703" y="3484980"/>
                </a:cubicBezTo>
                <a:cubicBezTo>
                  <a:pt x="1828967" y="3431630"/>
                  <a:pt x="1819123" y="3378280"/>
                  <a:pt x="1809278" y="3324930"/>
                </a:cubicBezTo>
                <a:cubicBezTo>
                  <a:pt x="1802543" y="3281939"/>
                  <a:pt x="1792699" y="3242056"/>
                  <a:pt x="1792699" y="3195439"/>
                </a:cubicBezTo>
                <a:cubicBezTo>
                  <a:pt x="1792699" y="3181972"/>
                  <a:pt x="1785963" y="3169023"/>
                  <a:pt x="1785963" y="3155556"/>
                </a:cubicBezTo>
                <a:cubicBezTo>
                  <a:pt x="1779228" y="3112565"/>
                  <a:pt x="1776119" y="3065949"/>
                  <a:pt x="1772492" y="3022440"/>
                </a:cubicBezTo>
                <a:cubicBezTo>
                  <a:pt x="1769383" y="2999650"/>
                  <a:pt x="1765756" y="2976341"/>
                  <a:pt x="1762648" y="2953033"/>
                </a:cubicBezTo>
                <a:cubicBezTo>
                  <a:pt x="1759021" y="2946299"/>
                  <a:pt x="1759021" y="2939566"/>
                  <a:pt x="1759021" y="2929725"/>
                </a:cubicBezTo>
                <a:cubicBezTo>
                  <a:pt x="1762648" y="2899683"/>
                  <a:pt x="1762648" y="2869641"/>
                  <a:pt x="1752803" y="2839599"/>
                </a:cubicBezTo>
                <a:cubicBezTo>
                  <a:pt x="1746067" y="2810075"/>
                  <a:pt x="1746067" y="2780034"/>
                  <a:pt x="1742441" y="2749992"/>
                </a:cubicBezTo>
                <a:cubicBezTo>
                  <a:pt x="1739332" y="2740150"/>
                  <a:pt x="1739332" y="2729791"/>
                  <a:pt x="1732596" y="2723576"/>
                </a:cubicBezTo>
                <a:cubicBezTo>
                  <a:pt x="1729488" y="2716842"/>
                  <a:pt x="1729488" y="2710109"/>
                  <a:pt x="1729488" y="2707001"/>
                </a:cubicBezTo>
                <a:cubicBezTo>
                  <a:pt x="1729488" y="2683693"/>
                  <a:pt x="1725861" y="2660384"/>
                  <a:pt x="1725861" y="2637076"/>
                </a:cubicBezTo>
                <a:cubicBezTo>
                  <a:pt x="1719644" y="2646917"/>
                  <a:pt x="1719644" y="2650025"/>
                  <a:pt x="1719644" y="2660384"/>
                </a:cubicBezTo>
                <a:cubicBezTo>
                  <a:pt x="1722752" y="2676959"/>
                  <a:pt x="1722752" y="2696642"/>
                  <a:pt x="1722752" y="2713216"/>
                </a:cubicBezTo>
                <a:cubicBezTo>
                  <a:pt x="1712908" y="2689908"/>
                  <a:pt x="1712908" y="2640184"/>
                  <a:pt x="1716017" y="2610142"/>
                </a:cubicBezTo>
                <a:cubicBezTo>
                  <a:pt x="1722752" y="2610142"/>
                  <a:pt x="1719644" y="2613768"/>
                  <a:pt x="1722752" y="2616876"/>
                </a:cubicBezTo>
                <a:cubicBezTo>
                  <a:pt x="1722752" y="2600301"/>
                  <a:pt x="1719644" y="2583726"/>
                  <a:pt x="1719644" y="2570259"/>
                </a:cubicBezTo>
                <a:cubicBezTo>
                  <a:pt x="1712908" y="2530376"/>
                  <a:pt x="1712908" y="2494119"/>
                  <a:pt x="1709281" y="2457343"/>
                </a:cubicBezTo>
                <a:cubicBezTo>
                  <a:pt x="1709281" y="2440768"/>
                  <a:pt x="1706173" y="2427819"/>
                  <a:pt x="1706173" y="2414352"/>
                </a:cubicBezTo>
                <a:cubicBezTo>
                  <a:pt x="1702546" y="2367736"/>
                  <a:pt x="1702546" y="2321119"/>
                  <a:pt x="1702546" y="2274503"/>
                </a:cubicBezTo>
                <a:cubicBezTo>
                  <a:pt x="1702546" y="2261553"/>
                  <a:pt x="1696328" y="2248086"/>
                  <a:pt x="1699437" y="2234619"/>
                </a:cubicBezTo>
                <a:cubicBezTo>
                  <a:pt x="1692701" y="2234619"/>
                  <a:pt x="1696328" y="2241353"/>
                  <a:pt x="1692701" y="2244461"/>
                </a:cubicBezTo>
                <a:cubicBezTo>
                  <a:pt x="1689593" y="2244461"/>
                  <a:pt x="1689593" y="2241353"/>
                  <a:pt x="1689593" y="2238245"/>
                </a:cubicBezTo>
                <a:cubicBezTo>
                  <a:pt x="1685966" y="2227886"/>
                  <a:pt x="1692701" y="2214937"/>
                  <a:pt x="1679748" y="2204578"/>
                </a:cubicBezTo>
                <a:cubicBezTo>
                  <a:pt x="1679748" y="2201470"/>
                  <a:pt x="1682857" y="2198362"/>
                  <a:pt x="1682857" y="2198362"/>
                </a:cubicBezTo>
                <a:cubicBezTo>
                  <a:pt x="1696328" y="2191629"/>
                  <a:pt x="1689593" y="2178162"/>
                  <a:pt x="1689593" y="2168320"/>
                </a:cubicBezTo>
                <a:cubicBezTo>
                  <a:pt x="1679748" y="2188003"/>
                  <a:pt x="1662650" y="2208203"/>
                  <a:pt x="1666277" y="2238245"/>
                </a:cubicBezTo>
                <a:cubicBezTo>
                  <a:pt x="1669386" y="2248086"/>
                  <a:pt x="1666277" y="2257928"/>
                  <a:pt x="1652806" y="2257928"/>
                </a:cubicBezTo>
                <a:cubicBezTo>
                  <a:pt x="1649697" y="2257928"/>
                  <a:pt x="1646070" y="2261553"/>
                  <a:pt x="1646070" y="2264661"/>
                </a:cubicBezTo>
                <a:cubicBezTo>
                  <a:pt x="1642962" y="2281236"/>
                  <a:pt x="1633117" y="2294703"/>
                  <a:pt x="1626382" y="2308170"/>
                </a:cubicBezTo>
                <a:cubicBezTo>
                  <a:pt x="1626382" y="2314386"/>
                  <a:pt x="1622755" y="2321119"/>
                  <a:pt x="1626382" y="2327853"/>
                </a:cubicBezTo>
                <a:cubicBezTo>
                  <a:pt x="1629491" y="2337694"/>
                  <a:pt x="1626382" y="2351161"/>
                  <a:pt x="1626382" y="2364628"/>
                </a:cubicBezTo>
                <a:cubicBezTo>
                  <a:pt x="1616537" y="2361002"/>
                  <a:pt x="1622755" y="2351161"/>
                  <a:pt x="1612911" y="2348053"/>
                </a:cubicBezTo>
                <a:cubicBezTo>
                  <a:pt x="1606175" y="2357894"/>
                  <a:pt x="1606175" y="2367736"/>
                  <a:pt x="1596331" y="2377577"/>
                </a:cubicBezTo>
                <a:cubicBezTo>
                  <a:pt x="1593222" y="2381203"/>
                  <a:pt x="1596331" y="2391044"/>
                  <a:pt x="1599957" y="2397778"/>
                </a:cubicBezTo>
                <a:cubicBezTo>
                  <a:pt x="1603066" y="2414352"/>
                  <a:pt x="1603066" y="2430927"/>
                  <a:pt x="1589595" y="2447502"/>
                </a:cubicBezTo>
                <a:cubicBezTo>
                  <a:pt x="1582859" y="2460969"/>
                  <a:pt x="1582859" y="2473918"/>
                  <a:pt x="1579751" y="2487385"/>
                </a:cubicBezTo>
                <a:cubicBezTo>
                  <a:pt x="1576642" y="2497226"/>
                  <a:pt x="1576642" y="2510693"/>
                  <a:pt x="1560062" y="2513801"/>
                </a:cubicBezTo>
                <a:cubicBezTo>
                  <a:pt x="1556436" y="2513801"/>
                  <a:pt x="1560062" y="2524160"/>
                  <a:pt x="1556436" y="2527268"/>
                </a:cubicBezTo>
                <a:cubicBezTo>
                  <a:pt x="1549700" y="2547469"/>
                  <a:pt x="1539856" y="2564043"/>
                  <a:pt x="1536747" y="2587352"/>
                </a:cubicBezTo>
                <a:cubicBezTo>
                  <a:pt x="1536747" y="2590460"/>
                  <a:pt x="1533120" y="2593567"/>
                  <a:pt x="1533120" y="2597193"/>
                </a:cubicBezTo>
                <a:cubicBezTo>
                  <a:pt x="1516540" y="2613768"/>
                  <a:pt x="1513431" y="2633450"/>
                  <a:pt x="1506696" y="2653651"/>
                </a:cubicBezTo>
                <a:cubicBezTo>
                  <a:pt x="1503069" y="2660384"/>
                  <a:pt x="1499960" y="2667118"/>
                  <a:pt x="1496852" y="2670226"/>
                </a:cubicBezTo>
                <a:cubicBezTo>
                  <a:pt x="1479754" y="2686800"/>
                  <a:pt x="1476645" y="2707001"/>
                  <a:pt x="1469909" y="2723576"/>
                </a:cubicBezTo>
                <a:cubicBezTo>
                  <a:pt x="1460065" y="2749992"/>
                  <a:pt x="1446594" y="2776408"/>
                  <a:pt x="1436749" y="2803342"/>
                </a:cubicBezTo>
                <a:cubicBezTo>
                  <a:pt x="1433641" y="2810075"/>
                  <a:pt x="1430014" y="2816291"/>
                  <a:pt x="1430014" y="2823024"/>
                </a:cubicBezTo>
                <a:cubicBezTo>
                  <a:pt x="1430014" y="2826650"/>
                  <a:pt x="1430014" y="2829758"/>
                  <a:pt x="1430014" y="2833384"/>
                </a:cubicBezTo>
                <a:cubicBezTo>
                  <a:pt x="1416543" y="2839599"/>
                  <a:pt x="1420170" y="2853066"/>
                  <a:pt x="1416543" y="2862908"/>
                </a:cubicBezTo>
                <a:cubicBezTo>
                  <a:pt x="1413434" y="2869641"/>
                  <a:pt x="1413434" y="2876375"/>
                  <a:pt x="1403590" y="2869641"/>
                </a:cubicBezTo>
                <a:cubicBezTo>
                  <a:pt x="1403590" y="2869641"/>
                  <a:pt x="1399963" y="2873267"/>
                  <a:pt x="1399963" y="2876375"/>
                </a:cubicBezTo>
                <a:cubicBezTo>
                  <a:pt x="1399963" y="2886216"/>
                  <a:pt x="1399963" y="2896575"/>
                  <a:pt x="1390119" y="2902791"/>
                </a:cubicBezTo>
                <a:cubicBezTo>
                  <a:pt x="1390119" y="2922991"/>
                  <a:pt x="1366803" y="2936458"/>
                  <a:pt x="1366803" y="2959767"/>
                </a:cubicBezTo>
                <a:cubicBezTo>
                  <a:pt x="1366803" y="2962874"/>
                  <a:pt x="1366803" y="2969608"/>
                  <a:pt x="1360067" y="2969608"/>
                </a:cubicBezTo>
                <a:cubicBezTo>
                  <a:pt x="1353332" y="2969608"/>
                  <a:pt x="1353332" y="2976341"/>
                  <a:pt x="1356959" y="2982557"/>
                </a:cubicBezTo>
                <a:cubicBezTo>
                  <a:pt x="1360067" y="2996024"/>
                  <a:pt x="1356959" y="3005865"/>
                  <a:pt x="1343488" y="3016224"/>
                </a:cubicBezTo>
                <a:cubicBezTo>
                  <a:pt x="1333644" y="3019332"/>
                  <a:pt x="1336752" y="3026066"/>
                  <a:pt x="1333644" y="3032799"/>
                </a:cubicBezTo>
                <a:cubicBezTo>
                  <a:pt x="1323799" y="3045748"/>
                  <a:pt x="1317063" y="3059215"/>
                  <a:pt x="1317063" y="3075790"/>
                </a:cubicBezTo>
                <a:cubicBezTo>
                  <a:pt x="1313437" y="3085631"/>
                  <a:pt x="1313437" y="3092365"/>
                  <a:pt x="1303592" y="3092365"/>
                </a:cubicBezTo>
                <a:cubicBezTo>
                  <a:pt x="1296857" y="3095991"/>
                  <a:pt x="1290121" y="3102206"/>
                  <a:pt x="1290121" y="3108940"/>
                </a:cubicBezTo>
                <a:cubicBezTo>
                  <a:pt x="1287012" y="3125514"/>
                  <a:pt x="1277168" y="3145715"/>
                  <a:pt x="1273541" y="3162290"/>
                </a:cubicBezTo>
                <a:cubicBezTo>
                  <a:pt x="1270433" y="3175757"/>
                  <a:pt x="1267324" y="3188706"/>
                  <a:pt x="1267324" y="3202173"/>
                </a:cubicBezTo>
                <a:cubicBezTo>
                  <a:pt x="1270433" y="3205281"/>
                  <a:pt x="1267324" y="3212014"/>
                  <a:pt x="1263697" y="3215640"/>
                </a:cubicBezTo>
                <a:cubicBezTo>
                  <a:pt x="1256962" y="3212014"/>
                  <a:pt x="1263697" y="3205281"/>
                  <a:pt x="1260589" y="3202173"/>
                </a:cubicBezTo>
                <a:cubicBezTo>
                  <a:pt x="1253853" y="3205281"/>
                  <a:pt x="1253853" y="3212014"/>
                  <a:pt x="1250226" y="3218748"/>
                </a:cubicBezTo>
                <a:cubicBezTo>
                  <a:pt x="1247117" y="3245164"/>
                  <a:pt x="1244008" y="3268472"/>
                  <a:pt x="1230537" y="3295406"/>
                </a:cubicBezTo>
                <a:cubicBezTo>
                  <a:pt x="1217066" y="3315089"/>
                  <a:pt x="1207222" y="3338397"/>
                  <a:pt x="1190642" y="3358598"/>
                </a:cubicBezTo>
                <a:cubicBezTo>
                  <a:pt x="1187533" y="3361705"/>
                  <a:pt x="1187533" y="3368439"/>
                  <a:pt x="1183907" y="3371547"/>
                </a:cubicBezTo>
                <a:cubicBezTo>
                  <a:pt x="1177171" y="3388121"/>
                  <a:pt x="1174062" y="3401588"/>
                  <a:pt x="1160591" y="3411430"/>
                </a:cubicBezTo>
                <a:lnTo>
                  <a:pt x="1157482" y="3415055"/>
                </a:lnTo>
                <a:cubicBezTo>
                  <a:pt x="1157482" y="3438364"/>
                  <a:pt x="1140902" y="3454939"/>
                  <a:pt x="1130540" y="3471513"/>
                </a:cubicBezTo>
                <a:cubicBezTo>
                  <a:pt x="1127431" y="3481355"/>
                  <a:pt x="1120696" y="3484980"/>
                  <a:pt x="1113960" y="3488088"/>
                </a:cubicBezTo>
                <a:cubicBezTo>
                  <a:pt x="1104116" y="3491196"/>
                  <a:pt x="1101007" y="3501555"/>
                  <a:pt x="1104116" y="3508289"/>
                </a:cubicBezTo>
                <a:cubicBezTo>
                  <a:pt x="1110852" y="3518130"/>
                  <a:pt x="1107743" y="3524863"/>
                  <a:pt x="1104116" y="3531079"/>
                </a:cubicBezTo>
                <a:cubicBezTo>
                  <a:pt x="1077692" y="3577696"/>
                  <a:pt x="1054376" y="3624312"/>
                  <a:pt x="1031061" y="3670929"/>
                </a:cubicBezTo>
                <a:cubicBezTo>
                  <a:pt x="1017590" y="3697345"/>
                  <a:pt x="1004637" y="3727387"/>
                  <a:pt x="991166" y="3753803"/>
                </a:cubicBezTo>
                <a:cubicBezTo>
                  <a:pt x="988057" y="3764162"/>
                  <a:pt x="981322" y="3774003"/>
                  <a:pt x="977695" y="3783845"/>
                </a:cubicBezTo>
                <a:cubicBezTo>
                  <a:pt x="964741" y="3813886"/>
                  <a:pt x="954379" y="3843928"/>
                  <a:pt x="941426" y="3873452"/>
                </a:cubicBezTo>
                <a:cubicBezTo>
                  <a:pt x="921219" y="3920069"/>
                  <a:pt x="904640" y="3970311"/>
                  <a:pt x="864744" y="4003461"/>
                </a:cubicBezTo>
                <a:cubicBezTo>
                  <a:pt x="864744" y="4020036"/>
                  <a:pt x="841428" y="4026769"/>
                  <a:pt x="844537" y="4046452"/>
                </a:cubicBezTo>
                <a:cubicBezTo>
                  <a:pt x="848164" y="4056811"/>
                  <a:pt x="824849" y="4069760"/>
                  <a:pt x="815005" y="4063026"/>
                </a:cubicBezTo>
                <a:cubicBezTo>
                  <a:pt x="801533" y="4053185"/>
                  <a:pt x="788062" y="4056811"/>
                  <a:pt x="775109" y="4059919"/>
                </a:cubicBezTo>
                <a:cubicBezTo>
                  <a:pt x="771482" y="4069760"/>
                  <a:pt x="781327" y="4069760"/>
                  <a:pt x="784953" y="4076493"/>
                </a:cubicBezTo>
                <a:cubicBezTo>
                  <a:pt x="771482" y="4086335"/>
                  <a:pt x="768374" y="4106535"/>
                  <a:pt x="758011" y="4120002"/>
                </a:cubicBezTo>
                <a:cubicBezTo>
                  <a:pt x="754903" y="4123110"/>
                  <a:pt x="758011" y="4126218"/>
                  <a:pt x="758011" y="4129844"/>
                </a:cubicBezTo>
                <a:cubicBezTo>
                  <a:pt x="764747" y="4146418"/>
                  <a:pt x="758011" y="4153152"/>
                  <a:pt x="745058" y="4159885"/>
                </a:cubicBezTo>
                <a:cubicBezTo>
                  <a:pt x="735214" y="4162993"/>
                  <a:pt x="728478" y="4159885"/>
                  <a:pt x="718116" y="4156260"/>
                </a:cubicBezTo>
                <a:cubicBezTo>
                  <a:pt x="708271" y="4153152"/>
                  <a:pt x="695319" y="4149526"/>
                  <a:pt x="684956" y="4146418"/>
                </a:cubicBezTo>
                <a:cubicBezTo>
                  <a:pt x="678220" y="4146418"/>
                  <a:pt x="672003" y="4143311"/>
                  <a:pt x="672003" y="4156260"/>
                </a:cubicBezTo>
                <a:cubicBezTo>
                  <a:pt x="675112" y="4159885"/>
                  <a:pt x="668376" y="4162993"/>
                  <a:pt x="665268" y="4162993"/>
                </a:cubicBezTo>
                <a:cubicBezTo>
                  <a:pt x="655423" y="4166101"/>
                  <a:pt x="641952" y="4166101"/>
                  <a:pt x="632107" y="4172834"/>
                </a:cubicBezTo>
                <a:cubicBezTo>
                  <a:pt x="628481" y="4176460"/>
                  <a:pt x="621745" y="4172834"/>
                  <a:pt x="618636" y="4172834"/>
                </a:cubicBezTo>
                <a:cubicBezTo>
                  <a:pt x="608792" y="4169727"/>
                  <a:pt x="595321" y="4169727"/>
                  <a:pt x="585477" y="4176460"/>
                </a:cubicBezTo>
                <a:cubicBezTo>
                  <a:pt x="578741" y="4183194"/>
                  <a:pt x="572006" y="4183194"/>
                  <a:pt x="562161" y="4179568"/>
                </a:cubicBezTo>
                <a:cubicBezTo>
                  <a:pt x="541955" y="4172834"/>
                  <a:pt x="529002" y="4159885"/>
                  <a:pt x="512422" y="4146418"/>
                </a:cubicBezTo>
                <a:cubicBezTo>
                  <a:pt x="485479" y="4132951"/>
                  <a:pt x="462164" y="4116377"/>
                  <a:pt x="435740" y="4096694"/>
                </a:cubicBezTo>
                <a:cubicBezTo>
                  <a:pt x="422269" y="4086335"/>
                  <a:pt x="405689" y="4083227"/>
                  <a:pt x="392736" y="4073386"/>
                </a:cubicBezTo>
                <a:cubicBezTo>
                  <a:pt x="379265" y="4066652"/>
                  <a:pt x="362685" y="4056811"/>
                  <a:pt x="362685" y="4036610"/>
                </a:cubicBezTo>
                <a:cubicBezTo>
                  <a:pt x="362685" y="4033503"/>
                  <a:pt x="362685" y="4029877"/>
                  <a:pt x="359058" y="4026769"/>
                </a:cubicBezTo>
                <a:cubicBezTo>
                  <a:pt x="339369" y="4006568"/>
                  <a:pt x="325898" y="3983260"/>
                  <a:pt x="306210" y="3959952"/>
                </a:cubicBezTo>
                <a:cubicBezTo>
                  <a:pt x="262687" y="3916961"/>
                  <a:pt x="229528" y="3867237"/>
                  <a:pt x="196368" y="3813886"/>
                </a:cubicBezTo>
                <a:cubicBezTo>
                  <a:pt x="192741" y="3804045"/>
                  <a:pt x="186005" y="3797312"/>
                  <a:pt x="182897" y="3787470"/>
                </a:cubicBezTo>
                <a:cubicBezTo>
                  <a:pt x="163209" y="3750695"/>
                  <a:pt x="166317" y="3767270"/>
                  <a:pt x="169426" y="3713920"/>
                </a:cubicBezTo>
                <a:cubicBezTo>
                  <a:pt x="182897" y="3743962"/>
                  <a:pt x="189632" y="3774003"/>
                  <a:pt x="209321" y="3800419"/>
                </a:cubicBezTo>
                <a:cubicBezTo>
                  <a:pt x="212948" y="3793686"/>
                  <a:pt x="216057" y="3787470"/>
                  <a:pt x="212948" y="3777111"/>
                </a:cubicBezTo>
                <a:cubicBezTo>
                  <a:pt x="209321" y="3770896"/>
                  <a:pt x="206212" y="3764162"/>
                  <a:pt x="206212" y="3760536"/>
                </a:cubicBezTo>
                <a:cubicBezTo>
                  <a:pt x="176161" y="3694237"/>
                  <a:pt x="163209" y="3627938"/>
                  <a:pt x="146110" y="3561121"/>
                </a:cubicBezTo>
                <a:cubicBezTo>
                  <a:pt x="129530" y="3488088"/>
                  <a:pt x="119686" y="3415055"/>
                  <a:pt x="103106" y="3345131"/>
                </a:cubicBezTo>
                <a:cubicBezTo>
                  <a:pt x="89635" y="3285047"/>
                  <a:pt x="79791" y="3225481"/>
                  <a:pt x="69946" y="3169023"/>
                </a:cubicBezTo>
                <a:cubicBezTo>
                  <a:pt x="63211" y="3125514"/>
                  <a:pt x="56475" y="3085631"/>
                  <a:pt x="53366" y="3042640"/>
                </a:cubicBezTo>
                <a:cubicBezTo>
                  <a:pt x="46631" y="2996024"/>
                  <a:pt x="39895" y="2953033"/>
                  <a:pt x="33160" y="2909524"/>
                </a:cubicBezTo>
                <a:cubicBezTo>
                  <a:pt x="33160" y="2892949"/>
                  <a:pt x="33160" y="2879482"/>
                  <a:pt x="33160" y="2866533"/>
                </a:cubicBezTo>
                <a:cubicBezTo>
                  <a:pt x="33160" y="2843225"/>
                  <a:pt x="26424" y="2819917"/>
                  <a:pt x="26424" y="2796608"/>
                </a:cubicBezTo>
                <a:cubicBezTo>
                  <a:pt x="26424" y="2756725"/>
                  <a:pt x="16580" y="2716842"/>
                  <a:pt x="16580" y="2676959"/>
                </a:cubicBezTo>
                <a:cubicBezTo>
                  <a:pt x="16580" y="2673333"/>
                  <a:pt x="16580" y="2670226"/>
                  <a:pt x="13471" y="2667118"/>
                </a:cubicBezTo>
                <a:cubicBezTo>
                  <a:pt x="16580" y="2710109"/>
                  <a:pt x="20207" y="2756725"/>
                  <a:pt x="23315" y="2803342"/>
                </a:cubicBezTo>
                <a:cubicBezTo>
                  <a:pt x="20207" y="2803342"/>
                  <a:pt x="20207" y="2803342"/>
                  <a:pt x="16580" y="2803342"/>
                </a:cubicBezTo>
                <a:cubicBezTo>
                  <a:pt x="13471" y="2763459"/>
                  <a:pt x="9844" y="2719950"/>
                  <a:pt x="9844" y="2680067"/>
                </a:cubicBezTo>
                <a:cubicBezTo>
                  <a:pt x="3627" y="2603927"/>
                  <a:pt x="3627" y="2527268"/>
                  <a:pt x="0" y="2450610"/>
                </a:cubicBezTo>
                <a:cubicBezTo>
                  <a:pt x="0" y="2394152"/>
                  <a:pt x="0" y="2341320"/>
                  <a:pt x="3627" y="2284862"/>
                </a:cubicBezTo>
                <a:cubicBezTo>
                  <a:pt x="3627" y="2238245"/>
                  <a:pt x="3627" y="2191629"/>
                  <a:pt x="3627" y="2145012"/>
                </a:cubicBezTo>
                <a:cubicBezTo>
                  <a:pt x="3627" y="2108237"/>
                  <a:pt x="3627" y="2068353"/>
                  <a:pt x="9844" y="2032096"/>
                </a:cubicBezTo>
                <a:cubicBezTo>
                  <a:pt x="13471" y="2005162"/>
                  <a:pt x="9844" y="1981854"/>
                  <a:pt x="9844" y="1955438"/>
                </a:cubicBezTo>
                <a:cubicBezTo>
                  <a:pt x="16580" y="1908821"/>
                  <a:pt x="16580" y="1859097"/>
                  <a:pt x="16580" y="1809372"/>
                </a:cubicBezTo>
                <a:cubicBezTo>
                  <a:pt x="20207" y="1776223"/>
                  <a:pt x="23315" y="1739447"/>
                  <a:pt x="23315" y="1706298"/>
                </a:cubicBezTo>
                <a:cubicBezTo>
                  <a:pt x="26424" y="1666415"/>
                  <a:pt x="30051" y="1622906"/>
                  <a:pt x="33160" y="1583023"/>
                </a:cubicBezTo>
                <a:cubicBezTo>
                  <a:pt x="36787" y="1500149"/>
                  <a:pt x="43522" y="1413649"/>
                  <a:pt x="53366" y="1327149"/>
                </a:cubicBezTo>
                <a:cubicBezTo>
                  <a:pt x="56475" y="1277425"/>
                  <a:pt x="60102" y="1227183"/>
                  <a:pt x="69946" y="1177458"/>
                </a:cubicBezTo>
                <a:cubicBezTo>
                  <a:pt x="76682" y="1157776"/>
                  <a:pt x="76682" y="1137575"/>
                  <a:pt x="76682" y="1117892"/>
                </a:cubicBezTo>
                <a:cubicBezTo>
                  <a:pt x="79791" y="1101318"/>
                  <a:pt x="79791" y="1087851"/>
                  <a:pt x="86526" y="1074384"/>
                </a:cubicBezTo>
                <a:cubicBezTo>
                  <a:pt x="89635" y="1051075"/>
                  <a:pt x="89635" y="1027767"/>
                  <a:pt x="96371" y="1004459"/>
                </a:cubicBezTo>
                <a:cubicBezTo>
                  <a:pt x="103106" y="974935"/>
                  <a:pt x="106215" y="944893"/>
                  <a:pt x="109842" y="914851"/>
                </a:cubicBezTo>
                <a:cubicBezTo>
                  <a:pt x="112950" y="894650"/>
                  <a:pt x="119686" y="874968"/>
                  <a:pt x="119686" y="854767"/>
                </a:cubicBezTo>
                <a:cubicBezTo>
                  <a:pt x="119686" y="828351"/>
                  <a:pt x="126422" y="801935"/>
                  <a:pt x="129530" y="775001"/>
                </a:cubicBezTo>
                <a:cubicBezTo>
                  <a:pt x="136266" y="735118"/>
                  <a:pt x="146110" y="695235"/>
                  <a:pt x="156473" y="655352"/>
                </a:cubicBezTo>
                <a:cubicBezTo>
                  <a:pt x="159581" y="625828"/>
                  <a:pt x="169426" y="592678"/>
                  <a:pt x="176161" y="562636"/>
                </a:cubicBezTo>
                <a:cubicBezTo>
                  <a:pt x="179788" y="532595"/>
                  <a:pt x="192741" y="502553"/>
                  <a:pt x="199477" y="472511"/>
                </a:cubicBezTo>
                <a:cubicBezTo>
                  <a:pt x="203103" y="449721"/>
                  <a:pt x="212948" y="426413"/>
                  <a:pt x="222792" y="403104"/>
                </a:cubicBezTo>
                <a:cubicBezTo>
                  <a:pt x="225901" y="392745"/>
                  <a:pt x="239372" y="382904"/>
                  <a:pt x="242999" y="369436"/>
                </a:cubicBezTo>
                <a:cubicBezTo>
                  <a:pt x="242999" y="366329"/>
                  <a:pt x="242999" y="363221"/>
                  <a:pt x="246108" y="363221"/>
                </a:cubicBezTo>
                <a:cubicBezTo>
                  <a:pt x="246108" y="352862"/>
                  <a:pt x="242999" y="339913"/>
                  <a:pt x="252843" y="339913"/>
                </a:cubicBezTo>
                <a:cubicBezTo>
                  <a:pt x="262687" y="333180"/>
                  <a:pt x="276159" y="326445"/>
                  <a:pt x="292739" y="333180"/>
                </a:cubicBezTo>
                <a:cubicBezTo>
                  <a:pt x="309318" y="336287"/>
                  <a:pt x="325898" y="333180"/>
                  <a:pt x="342478" y="326445"/>
                </a:cubicBezTo>
                <a:cubicBezTo>
                  <a:pt x="362685" y="316604"/>
                  <a:pt x="379265" y="312979"/>
                  <a:pt x="398953" y="316604"/>
                </a:cubicBezTo>
                <a:cubicBezTo>
                  <a:pt x="419160" y="316604"/>
                  <a:pt x="435740" y="316604"/>
                  <a:pt x="452320" y="300029"/>
                </a:cubicBezTo>
                <a:cubicBezTo>
                  <a:pt x="459056" y="289670"/>
                  <a:pt x="475635" y="289670"/>
                  <a:pt x="489106" y="293296"/>
                </a:cubicBezTo>
                <a:cubicBezTo>
                  <a:pt x="495842" y="296404"/>
                  <a:pt x="502059" y="300029"/>
                  <a:pt x="508795" y="303138"/>
                </a:cubicBezTo>
                <a:cubicBezTo>
                  <a:pt x="522266" y="316604"/>
                  <a:pt x="535737" y="316604"/>
                  <a:pt x="552317" y="319712"/>
                </a:cubicBezTo>
                <a:cubicBezTo>
                  <a:pt x="568897" y="323338"/>
                  <a:pt x="581850" y="326445"/>
                  <a:pt x="595321" y="329554"/>
                </a:cubicBezTo>
                <a:cubicBezTo>
                  <a:pt x="608792" y="329554"/>
                  <a:pt x="618636" y="329554"/>
                  <a:pt x="628481" y="326445"/>
                </a:cubicBezTo>
                <a:cubicBezTo>
                  <a:pt x="638325" y="323338"/>
                  <a:pt x="648687" y="323338"/>
                  <a:pt x="655423" y="333180"/>
                </a:cubicBezTo>
                <a:cubicBezTo>
                  <a:pt x="665268" y="339913"/>
                  <a:pt x="675112" y="343020"/>
                  <a:pt x="688583" y="346129"/>
                </a:cubicBezTo>
                <a:cubicBezTo>
                  <a:pt x="708271" y="349754"/>
                  <a:pt x="728478" y="356488"/>
                  <a:pt x="748167" y="359595"/>
                </a:cubicBezTo>
                <a:cubicBezTo>
                  <a:pt x="758011" y="363221"/>
                  <a:pt x="768374" y="366329"/>
                  <a:pt x="778218" y="363221"/>
                </a:cubicBezTo>
                <a:cubicBezTo>
                  <a:pt x="784953" y="363221"/>
                  <a:pt x="791689" y="363221"/>
                  <a:pt x="794798" y="366329"/>
                </a:cubicBezTo>
                <a:cubicBezTo>
                  <a:pt x="818113" y="382904"/>
                  <a:pt x="848164" y="392745"/>
                  <a:pt x="867853" y="416053"/>
                </a:cubicBezTo>
                <a:cubicBezTo>
                  <a:pt x="884433" y="439361"/>
                  <a:pt x="911375" y="449721"/>
                  <a:pt x="937799" y="462670"/>
                </a:cubicBezTo>
                <a:cubicBezTo>
                  <a:pt x="970959" y="476137"/>
                  <a:pt x="1001010" y="495820"/>
                  <a:pt x="1027952" y="519128"/>
                </a:cubicBezTo>
                <a:cubicBezTo>
                  <a:pt x="1047641" y="535703"/>
                  <a:pt x="1067847" y="559011"/>
                  <a:pt x="1061112" y="589052"/>
                </a:cubicBezTo>
                <a:cubicBezTo>
                  <a:pt x="1061112" y="595786"/>
                  <a:pt x="1061112" y="602519"/>
                  <a:pt x="1064221" y="605627"/>
                </a:cubicBezTo>
                <a:cubicBezTo>
                  <a:pt x="1064221" y="615468"/>
                  <a:pt x="1067847" y="625828"/>
                  <a:pt x="1064221" y="632561"/>
                </a:cubicBezTo>
                <a:cubicBezTo>
                  <a:pt x="1057485" y="665711"/>
                  <a:pt x="1061112" y="695235"/>
                  <a:pt x="1061112" y="728902"/>
                </a:cubicBezTo>
                <a:cubicBezTo>
                  <a:pt x="1061112" y="752211"/>
                  <a:pt x="1057485" y="775001"/>
                  <a:pt x="1047641" y="795201"/>
                </a:cubicBezTo>
                <a:cubicBezTo>
                  <a:pt x="1047641" y="798309"/>
                  <a:pt x="1044532" y="798309"/>
                  <a:pt x="1044532" y="801935"/>
                </a:cubicBezTo>
                <a:cubicBezTo>
                  <a:pt x="1037797" y="841818"/>
                  <a:pt x="1021217" y="874968"/>
                  <a:pt x="1021217" y="917959"/>
                </a:cubicBezTo>
                <a:cubicBezTo>
                  <a:pt x="1021217" y="941267"/>
                  <a:pt x="1014481" y="968201"/>
                  <a:pt x="1010854" y="991510"/>
                </a:cubicBezTo>
                <a:cubicBezTo>
                  <a:pt x="1001010" y="1054701"/>
                  <a:pt x="991166" y="1114267"/>
                  <a:pt x="984430" y="1174350"/>
                </a:cubicBezTo>
                <a:cubicBezTo>
                  <a:pt x="984430" y="1207500"/>
                  <a:pt x="981322" y="1237542"/>
                  <a:pt x="974586" y="1270691"/>
                </a:cubicBezTo>
                <a:cubicBezTo>
                  <a:pt x="974586" y="1273799"/>
                  <a:pt x="974586" y="1273799"/>
                  <a:pt x="974586" y="1277425"/>
                </a:cubicBezTo>
                <a:cubicBezTo>
                  <a:pt x="974586" y="1333883"/>
                  <a:pt x="964741" y="1390341"/>
                  <a:pt x="958006" y="1449906"/>
                </a:cubicBezTo>
                <a:cubicBezTo>
                  <a:pt x="951270" y="1503256"/>
                  <a:pt x="941426" y="1556607"/>
                  <a:pt x="931063" y="1609957"/>
                </a:cubicBezTo>
                <a:cubicBezTo>
                  <a:pt x="927955" y="1622906"/>
                  <a:pt x="921219" y="1632747"/>
                  <a:pt x="918111" y="1646214"/>
                </a:cubicBezTo>
                <a:cubicBezTo>
                  <a:pt x="914483" y="1686097"/>
                  <a:pt x="904640" y="1729606"/>
                  <a:pt x="904640" y="1772597"/>
                </a:cubicBezTo>
                <a:cubicBezTo>
                  <a:pt x="904640" y="1786064"/>
                  <a:pt x="901531" y="1802639"/>
                  <a:pt x="897904" y="1816106"/>
                </a:cubicBezTo>
                <a:cubicBezTo>
                  <a:pt x="897904" y="1829055"/>
                  <a:pt x="904640" y="1842522"/>
                  <a:pt x="897904" y="1855989"/>
                </a:cubicBezTo>
                <a:cubicBezTo>
                  <a:pt x="894795" y="1865830"/>
                  <a:pt x="894795" y="1878779"/>
                  <a:pt x="894795" y="1892246"/>
                </a:cubicBezTo>
                <a:cubicBezTo>
                  <a:pt x="891168" y="1898980"/>
                  <a:pt x="894795" y="1902088"/>
                  <a:pt x="891168" y="1905713"/>
                </a:cubicBezTo>
                <a:cubicBezTo>
                  <a:pt x="871479" y="1938863"/>
                  <a:pt x="871479" y="1975638"/>
                  <a:pt x="864744" y="2011896"/>
                </a:cubicBezTo>
                <a:cubicBezTo>
                  <a:pt x="864744" y="2028470"/>
                  <a:pt x="861117" y="2048671"/>
                  <a:pt x="851273" y="2068353"/>
                </a:cubicBezTo>
                <a:cubicBezTo>
                  <a:pt x="841428" y="2084928"/>
                  <a:pt x="844537" y="2105129"/>
                  <a:pt x="844537" y="2121704"/>
                </a:cubicBezTo>
                <a:cubicBezTo>
                  <a:pt x="841428" y="2135171"/>
                  <a:pt x="841428" y="2148120"/>
                  <a:pt x="838320" y="2158479"/>
                </a:cubicBezTo>
                <a:cubicBezTo>
                  <a:pt x="831584" y="2194736"/>
                  <a:pt x="831584" y="2231512"/>
                  <a:pt x="827957" y="2267769"/>
                </a:cubicBezTo>
                <a:cubicBezTo>
                  <a:pt x="827957" y="2314386"/>
                  <a:pt x="824849" y="2357894"/>
                  <a:pt x="811378" y="2400885"/>
                </a:cubicBezTo>
                <a:cubicBezTo>
                  <a:pt x="808269" y="2397778"/>
                  <a:pt x="808269" y="2394152"/>
                  <a:pt x="808269" y="2394152"/>
                </a:cubicBezTo>
                <a:cubicBezTo>
                  <a:pt x="804642" y="2391044"/>
                  <a:pt x="804642" y="2394152"/>
                  <a:pt x="804642" y="2394152"/>
                </a:cubicBezTo>
                <a:cubicBezTo>
                  <a:pt x="801533" y="2410727"/>
                  <a:pt x="797907" y="2430927"/>
                  <a:pt x="801533" y="2447502"/>
                </a:cubicBezTo>
                <a:cubicBezTo>
                  <a:pt x="808269" y="2480652"/>
                  <a:pt x="797907" y="2513801"/>
                  <a:pt x="801533" y="2547469"/>
                </a:cubicBezTo>
                <a:cubicBezTo>
                  <a:pt x="801533" y="2550576"/>
                  <a:pt x="801533" y="2557310"/>
                  <a:pt x="797907" y="2557310"/>
                </a:cubicBezTo>
                <a:cubicBezTo>
                  <a:pt x="781327" y="2567151"/>
                  <a:pt x="791689" y="2583726"/>
                  <a:pt x="788062" y="2593567"/>
                </a:cubicBezTo>
                <a:cubicBezTo>
                  <a:pt x="784953" y="2616876"/>
                  <a:pt x="791689" y="2643810"/>
                  <a:pt x="784953" y="2667118"/>
                </a:cubicBezTo>
                <a:cubicBezTo>
                  <a:pt x="781327" y="2676959"/>
                  <a:pt x="784953" y="2686800"/>
                  <a:pt x="784953" y="2700267"/>
                </a:cubicBezTo>
                <a:cubicBezTo>
                  <a:pt x="788062" y="2680067"/>
                  <a:pt x="801533" y="2663492"/>
                  <a:pt x="801533" y="2643810"/>
                </a:cubicBezTo>
                <a:cubicBezTo>
                  <a:pt x="808269" y="2653651"/>
                  <a:pt x="808269" y="2667118"/>
                  <a:pt x="808269" y="2676959"/>
                </a:cubicBezTo>
                <a:cubicBezTo>
                  <a:pt x="804642" y="2686800"/>
                  <a:pt x="804642" y="2693534"/>
                  <a:pt x="808269" y="2703375"/>
                </a:cubicBezTo>
                <a:cubicBezTo>
                  <a:pt x="808269" y="2719950"/>
                  <a:pt x="811378" y="2736525"/>
                  <a:pt x="804642" y="2753100"/>
                </a:cubicBezTo>
                <a:cubicBezTo>
                  <a:pt x="804642" y="2759833"/>
                  <a:pt x="804642" y="2763459"/>
                  <a:pt x="808269" y="2766567"/>
                </a:cubicBezTo>
                <a:cubicBezTo>
                  <a:pt x="811378" y="2773300"/>
                  <a:pt x="811378" y="2783141"/>
                  <a:pt x="811378" y="2789875"/>
                </a:cubicBezTo>
                <a:cubicBezTo>
                  <a:pt x="811378" y="2823024"/>
                  <a:pt x="815005" y="2856692"/>
                  <a:pt x="821222" y="2889842"/>
                </a:cubicBezTo>
                <a:cubicBezTo>
                  <a:pt x="824849" y="2919883"/>
                  <a:pt x="824849" y="2953033"/>
                  <a:pt x="831584" y="2986183"/>
                </a:cubicBezTo>
                <a:cubicBezTo>
                  <a:pt x="834693" y="3002757"/>
                  <a:pt x="831584" y="3019332"/>
                  <a:pt x="827957" y="3035907"/>
                </a:cubicBezTo>
                <a:cubicBezTo>
                  <a:pt x="821222" y="3056108"/>
                  <a:pt x="827957" y="3072682"/>
                  <a:pt x="827957" y="3092365"/>
                </a:cubicBezTo>
                <a:cubicBezTo>
                  <a:pt x="827957" y="3095991"/>
                  <a:pt x="831584" y="3099098"/>
                  <a:pt x="834693" y="3095991"/>
                </a:cubicBezTo>
                <a:cubicBezTo>
                  <a:pt x="841428" y="3092365"/>
                  <a:pt x="841428" y="3095991"/>
                  <a:pt x="841428" y="3099098"/>
                </a:cubicBezTo>
                <a:cubicBezTo>
                  <a:pt x="844537" y="3115673"/>
                  <a:pt x="848164" y="3135874"/>
                  <a:pt x="841428" y="3152449"/>
                </a:cubicBezTo>
                <a:cubicBezTo>
                  <a:pt x="838320" y="3159182"/>
                  <a:pt x="834693" y="3165398"/>
                  <a:pt x="848164" y="3169023"/>
                </a:cubicBezTo>
                <a:cubicBezTo>
                  <a:pt x="851273" y="3169023"/>
                  <a:pt x="851273" y="3172131"/>
                  <a:pt x="848164" y="3175757"/>
                </a:cubicBezTo>
                <a:cubicBezTo>
                  <a:pt x="841428" y="3192332"/>
                  <a:pt x="844537" y="3205281"/>
                  <a:pt x="851273" y="3218748"/>
                </a:cubicBezTo>
                <a:cubicBezTo>
                  <a:pt x="861117" y="3232215"/>
                  <a:pt x="861117" y="3248790"/>
                  <a:pt x="858008" y="3261739"/>
                </a:cubicBezTo>
                <a:cubicBezTo>
                  <a:pt x="858008" y="3268472"/>
                  <a:pt x="858008" y="3278831"/>
                  <a:pt x="858008" y="3285047"/>
                </a:cubicBezTo>
                <a:cubicBezTo>
                  <a:pt x="861117" y="3321822"/>
                  <a:pt x="867853" y="3358598"/>
                  <a:pt x="871479" y="3394855"/>
                </a:cubicBezTo>
                <a:cubicBezTo>
                  <a:pt x="871479" y="3405214"/>
                  <a:pt x="874588" y="3411430"/>
                  <a:pt x="878215" y="3418163"/>
                </a:cubicBezTo>
                <a:cubicBezTo>
                  <a:pt x="884433" y="3415055"/>
                  <a:pt x="888060" y="3411430"/>
                  <a:pt x="891168" y="3405214"/>
                </a:cubicBezTo>
                <a:cubicBezTo>
                  <a:pt x="961115" y="3281939"/>
                  <a:pt x="1024325" y="3155556"/>
                  <a:pt x="1094271" y="3032799"/>
                </a:cubicBezTo>
                <a:cubicBezTo>
                  <a:pt x="1130540" y="2962874"/>
                  <a:pt x="1164218" y="2889842"/>
                  <a:pt x="1204113" y="2819917"/>
                </a:cubicBezTo>
                <a:cubicBezTo>
                  <a:pt x="1217066" y="2803342"/>
                  <a:pt x="1223801" y="2783141"/>
                  <a:pt x="1233646" y="2763459"/>
                </a:cubicBezTo>
                <a:cubicBezTo>
                  <a:pt x="1250226" y="2733417"/>
                  <a:pt x="1267324" y="2703375"/>
                  <a:pt x="1283904" y="2670226"/>
                </a:cubicBezTo>
                <a:cubicBezTo>
                  <a:pt x="1300483" y="2637076"/>
                  <a:pt x="1313437" y="2603927"/>
                  <a:pt x="1330017" y="2567151"/>
                </a:cubicBezTo>
                <a:cubicBezTo>
                  <a:pt x="1350223" y="2530376"/>
                  <a:pt x="1366803" y="2494119"/>
                  <a:pt x="1387010" y="2457343"/>
                </a:cubicBezTo>
                <a:cubicBezTo>
                  <a:pt x="1396854" y="2440768"/>
                  <a:pt x="1403590" y="2424194"/>
                  <a:pt x="1410325" y="2407619"/>
                </a:cubicBezTo>
                <a:cubicBezTo>
                  <a:pt x="1439858" y="2337694"/>
                  <a:pt x="1473536" y="2267769"/>
                  <a:pt x="1503069" y="2194736"/>
                </a:cubicBezTo>
                <a:cubicBezTo>
                  <a:pt x="1533120" y="2128437"/>
                  <a:pt x="1560062" y="2061620"/>
                  <a:pt x="1589595" y="1995321"/>
                </a:cubicBezTo>
                <a:cubicBezTo>
                  <a:pt x="1596331" y="1978746"/>
                  <a:pt x="1606175" y="1958545"/>
                  <a:pt x="1616537" y="1941971"/>
                </a:cubicBezTo>
                <a:cubicBezTo>
                  <a:pt x="1629491" y="1925396"/>
                  <a:pt x="1633117" y="1902088"/>
                  <a:pt x="1639853" y="1885513"/>
                </a:cubicBezTo>
                <a:cubicBezTo>
                  <a:pt x="1652806" y="1859097"/>
                  <a:pt x="1666277" y="1838896"/>
                  <a:pt x="1679748" y="1816106"/>
                </a:cubicBezTo>
                <a:cubicBezTo>
                  <a:pt x="1685966" y="1799013"/>
                  <a:pt x="1685966" y="1782438"/>
                  <a:pt x="1696328" y="1765863"/>
                </a:cubicBezTo>
                <a:cubicBezTo>
                  <a:pt x="1702546" y="1752914"/>
                  <a:pt x="1709281" y="1739447"/>
                  <a:pt x="1716017" y="1722873"/>
                </a:cubicBezTo>
                <a:cubicBezTo>
                  <a:pt x="1722752" y="1713031"/>
                  <a:pt x="1725861" y="1702672"/>
                  <a:pt x="1725861" y="1692831"/>
                </a:cubicBezTo>
                <a:cubicBezTo>
                  <a:pt x="1725861" y="1639481"/>
                  <a:pt x="1736223" y="1589756"/>
                  <a:pt x="1742441" y="1536406"/>
                </a:cubicBezTo>
                <a:cubicBezTo>
                  <a:pt x="1746067" y="1509990"/>
                  <a:pt x="1746067" y="1486682"/>
                  <a:pt x="1746067" y="1460266"/>
                </a:cubicBezTo>
                <a:cubicBezTo>
                  <a:pt x="1746067" y="1449906"/>
                  <a:pt x="1739332" y="1440065"/>
                  <a:pt x="1739332" y="1430224"/>
                </a:cubicBezTo>
                <a:cubicBezTo>
                  <a:pt x="1742441" y="1410023"/>
                  <a:pt x="1746067" y="1393448"/>
                  <a:pt x="1746067" y="1376874"/>
                </a:cubicBezTo>
                <a:cubicBezTo>
                  <a:pt x="1749176" y="1340616"/>
                  <a:pt x="1755912" y="1300733"/>
                  <a:pt x="1759021" y="1263958"/>
                </a:cubicBezTo>
                <a:cubicBezTo>
                  <a:pt x="1765756" y="1233916"/>
                  <a:pt x="1765756" y="1200766"/>
                  <a:pt x="1776119" y="1167617"/>
                </a:cubicBezTo>
                <a:cubicBezTo>
                  <a:pt x="1779228" y="1157776"/>
                  <a:pt x="1776119" y="1151042"/>
                  <a:pt x="1779228" y="1141201"/>
                </a:cubicBezTo>
                <a:cubicBezTo>
                  <a:pt x="1789072" y="1074384"/>
                  <a:pt x="1789072" y="1004459"/>
                  <a:pt x="1802543" y="938160"/>
                </a:cubicBezTo>
                <a:cubicBezTo>
                  <a:pt x="1819123" y="838192"/>
                  <a:pt x="1832594" y="738744"/>
                  <a:pt x="1855909" y="638777"/>
                </a:cubicBezTo>
                <a:cubicBezTo>
                  <a:pt x="1875598" y="555903"/>
                  <a:pt x="1898913" y="472511"/>
                  <a:pt x="1935700" y="392745"/>
                </a:cubicBezTo>
                <a:cubicBezTo>
                  <a:pt x="1938809" y="386529"/>
                  <a:pt x="1942436" y="379796"/>
                  <a:pt x="1942436" y="373063"/>
                </a:cubicBezTo>
                <a:cubicBezTo>
                  <a:pt x="1945544" y="356488"/>
                  <a:pt x="1948653" y="343020"/>
                  <a:pt x="1968860" y="339913"/>
                </a:cubicBezTo>
                <a:cubicBezTo>
                  <a:pt x="1975595" y="326445"/>
                  <a:pt x="1988548" y="326445"/>
                  <a:pt x="1998911" y="326445"/>
                </a:cubicBezTo>
                <a:cubicBezTo>
                  <a:pt x="2002020" y="326445"/>
                  <a:pt x="2002020" y="323338"/>
                  <a:pt x="2005646" y="323338"/>
                </a:cubicBezTo>
                <a:cubicBezTo>
                  <a:pt x="2011864" y="306245"/>
                  <a:pt x="2028443" y="303138"/>
                  <a:pt x="2041915" y="289670"/>
                </a:cubicBezTo>
                <a:cubicBezTo>
                  <a:pt x="2051759" y="279829"/>
                  <a:pt x="2065230" y="269988"/>
                  <a:pt x="2081810" y="263254"/>
                </a:cubicBezTo>
                <a:cubicBezTo>
                  <a:pt x="2105125" y="256521"/>
                  <a:pt x="2114970" y="236838"/>
                  <a:pt x="2111861" y="213530"/>
                </a:cubicBezTo>
                <a:cubicBezTo>
                  <a:pt x="2111861" y="209904"/>
                  <a:pt x="2111861" y="206796"/>
                  <a:pt x="2114970" y="206796"/>
                </a:cubicBezTo>
                <a:cubicBezTo>
                  <a:pt x="2125332" y="203170"/>
                  <a:pt x="2132068" y="193329"/>
                  <a:pt x="2138286" y="193329"/>
                </a:cubicBezTo>
                <a:cubicBezTo>
                  <a:pt x="2158493" y="186596"/>
                  <a:pt x="2175072" y="183488"/>
                  <a:pt x="2198387" y="183488"/>
                </a:cubicBezTo>
                <a:cubicBezTo>
                  <a:pt x="2251754" y="186596"/>
                  <a:pt x="2304603" y="190222"/>
                  <a:pt x="2357969" y="190222"/>
                </a:cubicBezTo>
                <a:cubicBezTo>
                  <a:pt x="2394237" y="190222"/>
                  <a:pt x="2434133" y="190222"/>
                  <a:pt x="2470919" y="196955"/>
                </a:cubicBezTo>
                <a:cubicBezTo>
                  <a:pt x="2500970" y="203170"/>
                  <a:pt x="2534130" y="203170"/>
                  <a:pt x="2564181" y="213530"/>
                </a:cubicBezTo>
                <a:cubicBezTo>
                  <a:pt x="2594232" y="223371"/>
                  <a:pt x="2627392" y="230104"/>
                  <a:pt x="2653816" y="249788"/>
                </a:cubicBezTo>
                <a:cubicBezTo>
                  <a:pt x="2653816" y="249788"/>
                  <a:pt x="2657443" y="253413"/>
                  <a:pt x="2660552" y="253413"/>
                </a:cubicBezTo>
                <a:cubicBezTo>
                  <a:pt x="2697338" y="263254"/>
                  <a:pt x="2723762" y="289670"/>
                  <a:pt x="2756922" y="309871"/>
                </a:cubicBezTo>
                <a:cubicBezTo>
                  <a:pt x="2780237" y="323338"/>
                  <a:pt x="2800444" y="343020"/>
                  <a:pt x="2823760" y="359595"/>
                </a:cubicBezTo>
                <a:cubicBezTo>
                  <a:pt x="2836713" y="366329"/>
                  <a:pt x="2846557" y="382904"/>
                  <a:pt x="2846557" y="399479"/>
                </a:cubicBezTo>
                <a:cubicBezTo>
                  <a:pt x="2850184" y="432628"/>
                  <a:pt x="2863655" y="459562"/>
                  <a:pt x="2880235" y="485978"/>
                </a:cubicBezTo>
                <a:cubicBezTo>
                  <a:pt x="2883344" y="495820"/>
                  <a:pt x="2886452" y="506179"/>
                  <a:pt x="2883344" y="519128"/>
                </a:cubicBezTo>
                <a:cubicBezTo>
                  <a:pt x="2869872" y="559011"/>
                  <a:pt x="2866764" y="598894"/>
                  <a:pt x="2860028" y="638777"/>
                </a:cubicBezTo>
                <a:cubicBezTo>
                  <a:pt x="2856919" y="675552"/>
                  <a:pt x="2856919" y="712327"/>
                  <a:pt x="2853292" y="748585"/>
                </a:cubicBezTo>
                <a:cubicBezTo>
                  <a:pt x="2853292" y="778627"/>
                  <a:pt x="2843448" y="805043"/>
                  <a:pt x="2836713" y="831977"/>
                </a:cubicBezTo>
                <a:cubicBezTo>
                  <a:pt x="2826869" y="881701"/>
                  <a:pt x="2810289" y="931426"/>
                  <a:pt x="2803553" y="981150"/>
                </a:cubicBezTo>
                <a:cubicBezTo>
                  <a:pt x="2800444" y="991510"/>
                  <a:pt x="2800444" y="1001351"/>
                  <a:pt x="2796817" y="1014818"/>
                </a:cubicBezTo>
                <a:cubicBezTo>
                  <a:pt x="2790082" y="1027767"/>
                  <a:pt x="2786973" y="1044342"/>
                  <a:pt x="2783864" y="1061435"/>
                </a:cubicBezTo>
                <a:cubicBezTo>
                  <a:pt x="2780237" y="1090958"/>
                  <a:pt x="2773502" y="1121000"/>
                  <a:pt x="2766766" y="1151042"/>
                </a:cubicBezTo>
                <a:cubicBezTo>
                  <a:pt x="2760549" y="1177458"/>
                  <a:pt x="2756922" y="1207500"/>
                  <a:pt x="2753814" y="1233916"/>
                </a:cubicBezTo>
                <a:cubicBezTo>
                  <a:pt x="2743969" y="1287266"/>
                  <a:pt x="2733607" y="1340616"/>
                  <a:pt x="2723762" y="1393448"/>
                </a:cubicBezTo>
                <a:cubicBezTo>
                  <a:pt x="2717027" y="1426598"/>
                  <a:pt x="2713918" y="1463373"/>
                  <a:pt x="2707182" y="1500149"/>
                </a:cubicBezTo>
                <a:cubicBezTo>
                  <a:pt x="2707182" y="1513098"/>
                  <a:pt x="2704074" y="1526565"/>
                  <a:pt x="2693711" y="1540032"/>
                </a:cubicBezTo>
                <a:cubicBezTo>
                  <a:pt x="2686976" y="1546765"/>
                  <a:pt x="2680758" y="1559714"/>
                  <a:pt x="2693711" y="1573181"/>
                </a:cubicBezTo>
                <a:cubicBezTo>
                  <a:pt x="2700447" y="1576289"/>
                  <a:pt x="2697338" y="1592864"/>
                  <a:pt x="2693711" y="1599597"/>
                </a:cubicBezTo>
                <a:cubicBezTo>
                  <a:pt x="2680758" y="1619798"/>
                  <a:pt x="2683867" y="1646214"/>
                  <a:pt x="2660552" y="1659681"/>
                </a:cubicBezTo>
                <a:cubicBezTo>
                  <a:pt x="2657443" y="1662789"/>
                  <a:pt x="2653816" y="1673148"/>
                  <a:pt x="2653816" y="1679364"/>
                </a:cubicBezTo>
                <a:cubicBezTo>
                  <a:pt x="2650707" y="1695938"/>
                  <a:pt x="2650707" y="1713031"/>
                  <a:pt x="2647080" y="1729606"/>
                </a:cubicBezTo>
                <a:cubicBezTo>
                  <a:pt x="2647080" y="1732714"/>
                  <a:pt x="2650707" y="1736340"/>
                  <a:pt x="2647080" y="1739447"/>
                </a:cubicBezTo>
                <a:cubicBezTo>
                  <a:pt x="2637236" y="1749289"/>
                  <a:pt x="2640863" y="1759130"/>
                  <a:pt x="2640863" y="1769489"/>
                </a:cubicBezTo>
                <a:cubicBezTo>
                  <a:pt x="2643971" y="1779330"/>
                  <a:pt x="2640863" y="1786064"/>
                  <a:pt x="2630500" y="1792797"/>
                </a:cubicBezTo>
                <a:cubicBezTo>
                  <a:pt x="2627392" y="1789172"/>
                  <a:pt x="2630500" y="1782438"/>
                  <a:pt x="2630500" y="1779330"/>
                </a:cubicBezTo>
                <a:cubicBezTo>
                  <a:pt x="2630500" y="1776223"/>
                  <a:pt x="2634127" y="1772597"/>
                  <a:pt x="2630500" y="1769489"/>
                </a:cubicBezTo>
                <a:cubicBezTo>
                  <a:pt x="2623765" y="1752914"/>
                  <a:pt x="2627392" y="1739447"/>
                  <a:pt x="2630500" y="1725980"/>
                </a:cubicBezTo>
                <a:cubicBezTo>
                  <a:pt x="2630500" y="1709405"/>
                  <a:pt x="2630500" y="1692831"/>
                  <a:pt x="2634127" y="1673148"/>
                </a:cubicBezTo>
                <a:cubicBezTo>
                  <a:pt x="2634127" y="1669522"/>
                  <a:pt x="2634127" y="1666415"/>
                  <a:pt x="2627392" y="1662789"/>
                </a:cubicBezTo>
                <a:cubicBezTo>
                  <a:pt x="2620656" y="1666415"/>
                  <a:pt x="2620656" y="1673148"/>
                  <a:pt x="2620656" y="1679364"/>
                </a:cubicBezTo>
                <a:cubicBezTo>
                  <a:pt x="2617548" y="1702672"/>
                  <a:pt x="2620656" y="1725980"/>
                  <a:pt x="2617548" y="1749289"/>
                </a:cubicBezTo>
                <a:cubicBezTo>
                  <a:pt x="2610812" y="1786064"/>
                  <a:pt x="2613921" y="1822321"/>
                  <a:pt x="2610812" y="1859097"/>
                </a:cubicBezTo>
                <a:cubicBezTo>
                  <a:pt x="2607185" y="1892246"/>
                  <a:pt x="2607185" y="1922288"/>
                  <a:pt x="2604077" y="1955438"/>
                </a:cubicBezTo>
                <a:cubicBezTo>
                  <a:pt x="2604077" y="1968905"/>
                  <a:pt x="2600968" y="1981854"/>
                  <a:pt x="2604077" y="1995321"/>
                </a:cubicBezTo>
                <a:cubicBezTo>
                  <a:pt x="2604077" y="1998429"/>
                  <a:pt x="2607185" y="2002054"/>
                  <a:pt x="2604077" y="2005162"/>
                </a:cubicBezTo>
                <a:cubicBezTo>
                  <a:pt x="2600968" y="2028470"/>
                  <a:pt x="2604077" y="2048671"/>
                  <a:pt x="2600968" y="2071979"/>
                </a:cubicBezTo>
                <a:cubicBezTo>
                  <a:pt x="2594232" y="2098395"/>
                  <a:pt x="2604077" y="2121704"/>
                  <a:pt x="2600968" y="2148120"/>
                </a:cubicBezTo>
                <a:cubicBezTo>
                  <a:pt x="2597341" y="2168320"/>
                  <a:pt x="2600968" y="2191629"/>
                  <a:pt x="2597341" y="2211311"/>
                </a:cubicBezTo>
                <a:cubicBezTo>
                  <a:pt x="2590605" y="2234619"/>
                  <a:pt x="2597341" y="2254820"/>
                  <a:pt x="2597341" y="2278128"/>
                </a:cubicBezTo>
                <a:cubicBezTo>
                  <a:pt x="2597341" y="2294703"/>
                  <a:pt x="2594232" y="2311278"/>
                  <a:pt x="2594232" y="2330960"/>
                </a:cubicBezTo>
                <a:cubicBezTo>
                  <a:pt x="2594232" y="2337694"/>
                  <a:pt x="2590605" y="2341320"/>
                  <a:pt x="2587496" y="2344427"/>
                </a:cubicBezTo>
                <a:cubicBezTo>
                  <a:pt x="2583870" y="2354269"/>
                  <a:pt x="2580761" y="2361002"/>
                  <a:pt x="2583870" y="2367736"/>
                </a:cubicBezTo>
                <a:cubicBezTo>
                  <a:pt x="2594232" y="2370844"/>
                  <a:pt x="2587496" y="2357894"/>
                  <a:pt x="2597341" y="2357894"/>
                </a:cubicBezTo>
                <a:cubicBezTo>
                  <a:pt x="2597341" y="2364628"/>
                  <a:pt x="2600968" y="2374469"/>
                  <a:pt x="2600968" y="2381203"/>
                </a:cubicBezTo>
                <a:cubicBezTo>
                  <a:pt x="2600968" y="2424194"/>
                  <a:pt x="2604077" y="2464077"/>
                  <a:pt x="2607185" y="2507586"/>
                </a:cubicBezTo>
                <a:cubicBezTo>
                  <a:pt x="2607185" y="2534002"/>
                  <a:pt x="2600968" y="2560418"/>
                  <a:pt x="2604077" y="2587352"/>
                </a:cubicBezTo>
                <a:cubicBezTo>
                  <a:pt x="2604077" y="2590460"/>
                  <a:pt x="2600968" y="2597193"/>
                  <a:pt x="2607185" y="2603927"/>
                </a:cubicBezTo>
                <a:cubicBezTo>
                  <a:pt x="2610812" y="2607034"/>
                  <a:pt x="2607185" y="2613768"/>
                  <a:pt x="2604077" y="2620501"/>
                </a:cubicBezTo>
                <a:cubicBezTo>
                  <a:pt x="2600968" y="2630343"/>
                  <a:pt x="2597341" y="2643810"/>
                  <a:pt x="2607185" y="2656759"/>
                </a:cubicBezTo>
                <a:cubicBezTo>
                  <a:pt x="2613921" y="2663492"/>
                  <a:pt x="2613921" y="2676959"/>
                  <a:pt x="2613921" y="2683693"/>
                </a:cubicBezTo>
                <a:cubicBezTo>
                  <a:pt x="2610812" y="2700267"/>
                  <a:pt x="2620656" y="2716842"/>
                  <a:pt x="2607185" y="2729791"/>
                </a:cubicBezTo>
                <a:cubicBezTo>
                  <a:pt x="2607185" y="2733417"/>
                  <a:pt x="2607185" y="2743258"/>
                  <a:pt x="2610812" y="2746884"/>
                </a:cubicBezTo>
                <a:cubicBezTo>
                  <a:pt x="2623765" y="2763459"/>
                  <a:pt x="2613921" y="2780034"/>
                  <a:pt x="2613921" y="2796608"/>
                </a:cubicBezTo>
                <a:cubicBezTo>
                  <a:pt x="2610812" y="2813183"/>
                  <a:pt x="2607185" y="2833384"/>
                  <a:pt x="2613921" y="2853066"/>
                </a:cubicBezTo>
                <a:cubicBezTo>
                  <a:pt x="2620656" y="2866533"/>
                  <a:pt x="2613921" y="2876375"/>
                  <a:pt x="2613921" y="2889842"/>
                </a:cubicBezTo>
                <a:cubicBezTo>
                  <a:pt x="2613921" y="2896575"/>
                  <a:pt x="2610812" y="2899683"/>
                  <a:pt x="2604077" y="2899683"/>
                </a:cubicBezTo>
                <a:cubicBezTo>
                  <a:pt x="2600968" y="2902791"/>
                  <a:pt x="2600968" y="2909524"/>
                  <a:pt x="2607185" y="2909524"/>
                </a:cubicBezTo>
                <a:cubicBezTo>
                  <a:pt x="2620656" y="2913150"/>
                  <a:pt x="2613921" y="2922991"/>
                  <a:pt x="2613921" y="2929725"/>
                </a:cubicBezTo>
                <a:cubicBezTo>
                  <a:pt x="2613921" y="2939566"/>
                  <a:pt x="2604077" y="2946299"/>
                  <a:pt x="2617548" y="2953033"/>
                </a:cubicBezTo>
                <a:cubicBezTo>
                  <a:pt x="2620656" y="2953033"/>
                  <a:pt x="2620656" y="2959767"/>
                  <a:pt x="2617548" y="2962874"/>
                </a:cubicBezTo>
                <a:cubicBezTo>
                  <a:pt x="2613921" y="2969608"/>
                  <a:pt x="2613921" y="2979449"/>
                  <a:pt x="2613921" y="2989290"/>
                </a:cubicBezTo>
                <a:cubicBezTo>
                  <a:pt x="2613921" y="2999650"/>
                  <a:pt x="2613921" y="3009491"/>
                  <a:pt x="2604077" y="3019332"/>
                </a:cubicBezTo>
                <a:cubicBezTo>
                  <a:pt x="2600968" y="3026066"/>
                  <a:pt x="2604077" y="3035907"/>
                  <a:pt x="2600968" y="3042640"/>
                </a:cubicBezTo>
                <a:cubicBezTo>
                  <a:pt x="2597341" y="3062323"/>
                  <a:pt x="2597341" y="3079416"/>
                  <a:pt x="2600968" y="3099098"/>
                </a:cubicBezTo>
                <a:cubicBezTo>
                  <a:pt x="2600968" y="3115673"/>
                  <a:pt x="2604077" y="3129140"/>
                  <a:pt x="2607185" y="3145715"/>
                </a:cubicBezTo>
                <a:cubicBezTo>
                  <a:pt x="2607185" y="3152449"/>
                  <a:pt x="2610812" y="3159182"/>
                  <a:pt x="2610812" y="3165398"/>
                </a:cubicBezTo>
                <a:cubicBezTo>
                  <a:pt x="2607185" y="3192332"/>
                  <a:pt x="2613921" y="3218748"/>
                  <a:pt x="2620656" y="3245164"/>
                </a:cubicBezTo>
                <a:cubicBezTo>
                  <a:pt x="2623765" y="3258631"/>
                  <a:pt x="2620656" y="3268472"/>
                  <a:pt x="2620656" y="3278831"/>
                </a:cubicBezTo>
                <a:cubicBezTo>
                  <a:pt x="2623765" y="3291780"/>
                  <a:pt x="2617548" y="3301622"/>
                  <a:pt x="2627392" y="3311981"/>
                </a:cubicBezTo>
                <a:cubicBezTo>
                  <a:pt x="2630500" y="3315089"/>
                  <a:pt x="2627392" y="3318714"/>
                  <a:pt x="2627392" y="3321822"/>
                </a:cubicBezTo>
                <a:cubicBezTo>
                  <a:pt x="2620656" y="3331664"/>
                  <a:pt x="2610812" y="3338397"/>
                  <a:pt x="2620656" y="3348238"/>
                </a:cubicBezTo>
                <a:cubicBezTo>
                  <a:pt x="2620656" y="3348238"/>
                  <a:pt x="2620656" y="3354972"/>
                  <a:pt x="2617548" y="3354972"/>
                </a:cubicBezTo>
                <a:cubicBezTo>
                  <a:pt x="2597341" y="3361705"/>
                  <a:pt x="2604077" y="3378280"/>
                  <a:pt x="2604077" y="3394855"/>
                </a:cubicBezTo>
                <a:cubicBezTo>
                  <a:pt x="2604077" y="3398481"/>
                  <a:pt x="2604077" y="3401588"/>
                  <a:pt x="2607185" y="3405214"/>
                </a:cubicBezTo>
                <a:cubicBezTo>
                  <a:pt x="2613921" y="3401588"/>
                  <a:pt x="2610812" y="3394855"/>
                  <a:pt x="2610812" y="3391747"/>
                </a:cubicBezTo>
                <a:cubicBezTo>
                  <a:pt x="2613921" y="3385014"/>
                  <a:pt x="2613921" y="3378280"/>
                  <a:pt x="2620656" y="3385014"/>
                </a:cubicBezTo>
                <a:cubicBezTo>
                  <a:pt x="2623765" y="3388121"/>
                  <a:pt x="2623765" y="3385014"/>
                  <a:pt x="2623765" y="3381906"/>
                </a:cubicBezTo>
                <a:cubicBezTo>
                  <a:pt x="2627392" y="3375172"/>
                  <a:pt x="2634127" y="3371547"/>
                  <a:pt x="2630500" y="3361705"/>
                </a:cubicBezTo>
                <a:cubicBezTo>
                  <a:pt x="2630500" y="3354972"/>
                  <a:pt x="2627392" y="3348238"/>
                  <a:pt x="2634127" y="3338397"/>
                </a:cubicBezTo>
                <a:cubicBezTo>
                  <a:pt x="2643971" y="3361705"/>
                  <a:pt x="2650707" y="3385014"/>
                  <a:pt x="2650707" y="3408322"/>
                </a:cubicBezTo>
                <a:cubicBezTo>
                  <a:pt x="2650707" y="3424897"/>
                  <a:pt x="2660552" y="3438364"/>
                  <a:pt x="2667287" y="3451313"/>
                </a:cubicBezTo>
                <a:cubicBezTo>
                  <a:pt x="2686976" y="3441472"/>
                  <a:pt x="2700447" y="3424897"/>
                  <a:pt x="2717027" y="3408322"/>
                </a:cubicBezTo>
                <a:cubicBezTo>
                  <a:pt x="2780237" y="3338397"/>
                  <a:pt x="2836713" y="3265364"/>
                  <a:pt x="2890079" y="3192332"/>
                </a:cubicBezTo>
                <a:cubicBezTo>
                  <a:pt x="2923239" y="3148823"/>
                  <a:pt x="2953290" y="3105832"/>
                  <a:pt x="2983341" y="3062323"/>
                </a:cubicBezTo>
                <a:cubicBezTo>
                  <a:pt x="3029454" y="2996024"/>
                  <a:pt x="3076084" y="2929725"/>
                  <a:pt x="3119607" y="2856692"/>
                </a:cubicBezTo>
                <a:cubicBezTo>
                  <a:pt x="3162611" y="2780034"/>
                  <a:pt x="3212869" y="2703375"/>
                  <a:pt x="3258981" y="2627235"/>
                </a:cubicBezTo>
                <a:cubicBezTo>
                  <a:pt x="3289032" y="2573885"/>
                  <a:pt x="3319083" y="2524160"/>
                  <a:pt x="3349135" y="2470810"/>
                </a:cubicBezTo>
                <a:cubicBezTo>
                  <a:pt x="3385403" y="2407619"/>
                  <a:pt x="3422190" y="2344427"/>
                  <a:pt x="3455349" y="2278128"/>
                </a:cubicBezTo>
                <a:cubicBezTo>
                  <a:pt x="3488509" y="2211311"/>
                  <a:pt x="3525295" y="2145012"/>
                  <a:pt x="3555346" y="2078195"/>
                </a:cubicBezTo>
                <a:cubicBezTo>
                  <a:pt x="3578144" y="2028470"/>
                  <a:pt x="3601459" y="1981854"/>
                  <a:pt x="3624774" y="1932129"/>
                </a:cubicBezTo>
                <a:cubicBezTo>
                  <a:pt x="3654826" y="1875671"/>
                  <a:pt x="3681768" y="1819214"/>
                  <a:pt x="3708192" y="1762756"/>
                </a:cubicBezTo>
                <a:cubicBezTo>
                  <a:pt x="3734616" y="1702672"/>
                  <a:pt x="3764667" y="1646214"/>
                  <a:pt x="3791092" y="1586648"/>
                </a:cubicBezTo>
                <a:cubicBezTo>
                  <a:pt x="3814407" y="1540032"/>
                  <a:pt x="3834614" y="1493415"/>
                  <a:pt x="3857929" y="1446799"/>
                </a:cubicBezTo>
                <a:cubicBezTo>
                  <a:pt x="3887980" y="1380499"/>
                  <a:pt x="3917513" y="1313682"/>
                  <a:pt x="3947564" y="1244275"/>
                </a:cubicBezTo>
                <a:cubicBezTo>
                  <a:pt x="4013884" y="1094584"/>
                  <a:pt x="4073985" y="941267"/>
                  <a:pt x="4123725" y="785360"/>
                </a:cubicBezTo>
                <a:cubicBezTo>
                  <a:pt x="4140305" y="732010"/>
                  <a:pt x="4153776" y="675552"/>
                  <a:pt x="4167248" y="622202"/>
                </a:cubicBezTo>
                <a:cubicBezTo>
                  <a:pt x="4180200" y="565744"/>
                  <a:pt x="4180200" y="509286"/>
                  <a:pt x="4183827" y="452829"/>
                </a:cubicBezTo>
                <a:cubicBezTo>
                  <a:pt x="4186936" y="426413"/>
                  <a:pt x="4190563" y="399479"/>
                  <a:pt x="4193671" y="369436"/>
                </a:cubicBezTo>
                <a:cubicBezTo>
                  <a:pt x="4196780" y="352862"/>
                  <a:pt x="4207143" y="336287"/>
                  <a:pt x="4216987" y="319712"/>
                </a:cubicBezTo>
                <a:cubicBezTo>
                  <a:pt x="4220096" y="309871"/>
                  <a:pt x="4223723" y="303138"/>
                  <a:pt x="4223723" y="296404"/>
                </a:cubicBezTo>
                <a:cubicBezTo>
                  <a:pt x="4220096" y="282937"/>
                  <a:pt x="4226831" y="276721"/>
                  <a:pt x="4236676" y="269988"/>
                </a:cubicBezTo>
                <a:cubicBezTo>
                  <a:pt x="4240303" y="269988"/>
                  <a:pt x="4247038" y="269988"/>
                  <a:pt x="4250147" y="263254"/>
                </a:cubicBezTo>
                <a:cubicBezTo>
                  <a:pt x="4256883" y="246679"/>
                  <a:pt x="4270354" y="236838"/>
                  <a:pt x="4277089" y="220264"/>
                </a:cubicBezTo>
                <a:cubicBezTo>
                  <a:pt x="4286933" y="200063"/>
                  <a:pt x="4300404" y="180380"/>
                  <a:pt x="4310249" y="160180"/>
                </a:cubicBezTo>
                <a:cubicBezTo>
                  <a:pt x="4316985" y="150339"/>
                  <a:pt x="4320093" y="140497"/>
                  <a:pt x="4323202" y="130138"/>
                </a:cubicBezTo>
                <a:cubicBezTo>
                  <a:pt x="4329938" y="117189"/>
                  <a:pt x="4336673" y="103722"/>
                  <a:pt x="4353253" y="96989"/>
                </a:cubicBezTo>
                <a:cubicBezTo>
                  <a:pt x="4383304" y="83521"/>
                  <a:pt x="4409728" y="63839"/>
                  <a:pt x="4436670" y="47264"/>
                </a:cubicBezTo>
                <a:cubicBezTo>
                  <a:pt x="4442888" y="40530"/>
                  <a:pt x="4453250" y="37423"/>
                  <a:pt x="4463095" y="30689"/>
                </a:cubicBezTo>
                <a:cubicBezTo>
                  <a:pt x="4469830" y="27064"/>
                  <a:pt x="4479675" y="20848"/>
                  <a:pt x="4489519" y="23955"/>
                </a:cubicBezTo>
                <a:cubicBezTo>
                  <a:pt x="4509725" y="23955"/>
                  <a:pt x="4529414" y="14114"/>
                  <a:pt x="4545994" y="7381"/>
                </a:cubicBezTo>
                <a:cubicBezTo>
                  <a:pt x="4554283" y="2460"/>
                  <a:pt x="4561796" y="0"/>
                  <a:pt x="456930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375" y="818632"/>
            <a:ext cx="3497885" cy="5035914"/>
          </a:xfrm>
          <a:custGeom>
            <a:avLst/>
            <a:gdLst>
              <a:gd name="connsiteX0" fmla="*/ 429415 w 3497885"/>
              <a:gd name="connsiteY0" fmla="*/ 4435397 h 5035914"/>
              <a:gd name="connsiteX1" fmla="*/ 453283 w 3497885"/>
              <a:gd name="connsiteY1" fmla="*/ 4483765 h 5035914"/>
              <a:gd name="connsiteX2" fmla="*/ 485945 w 3497885"/>
              <a:gd name="connsiteY2" fmla="*/ 4515801 h 5035914"/>
              <a:gd name="connsiteX3" fmla="*/ 461449 w 3497885"/>
              <a:gd name="connsiteY3" fmla="*/ 4471830 h 5035914"/>
              <a:gd name="connsiteX4" fmla="*/ 429415 w 3497885"/>
              <a:gd name="connsiteY4" fmla="*/ 4435397 h 5035914"/>
              <a:gd name="connsiteX5" fmla="*/ 159329 w 3497885"/>
              <a:gd name="connsiteY5" fmla="*/ 3116897 h 5035914"/>
              <a:gd name="connsiteX6" fmla="*/ 159329 w 3497885"/>
              <a:gd name="connsiteY6" fmla="*/ 3141395 h 5035914"/>
              <a:gd name="connsiteX7" fmla="*/ 171263 w 3497885"/>
              <a:gd name="connsiteY7" fmla="*/ 3266398 h 5035914"/>
              <a:gd name="connsiteX8" fmla="*/ 175032 w 3497885"/>
              <a:gd name="connsiteY8" fmla="*/ 3346802 h 5035914"/>
              <a:gd name="connsiteX9" fmla="*/ 187594 w 3497885"/>
              <a:gd name="connsiteY9" fmla="*/ 3363134 h 5035914"/>
              <a:gd name="connsiteX10" fmla="*/ 187594 w 3497885"/>
              <a:gd name="connsiteY10" fmla="*/ 3326701 h 5035914"/>
              <a:gd name="connsiteX11" fmla="*/ 179429 w 3497885"/>
              <a:gd name="connsiteY11" fmla="*/ 3161496 h 5035914"/>
              <a:gd name="connsiteX12" fmla="*/ 159329 w 3497885"/>
              <a:gd name="connsiteY12" fmla="*/ 3116897 h 5035914"/>
              <a:gd name="connsiteX13" fmla="*/ 131065 w 3497885"/>
              <a:gd name="connsiteY13" fmla="*/ 2318510 h 5035914"/>
              <a:gd name="connsiteX14" fmla="*/ 119131 w 3497885"/>
              <a:gd name="connsiteY14" fmla="*/ 2419644 h 5035914"/>
              <a:gd name="connsiteX15" fmla="*/ 139230 w 3497885"/>
              <a:gd name="connsiteY15" fmla="*/ 2318510 h 5035914"/>
              <a:gd name="connsiteX16" fmla="*/ 131065 w 3497885"/>
              <a:gd name="connsiteY16" fmla="*/ 2318510 h 5035914"/>
              <a:gd name="connsiteX17" fmla="*/ 441350 w 3497885"/>
              <a:gd name="connsiteY17" fmla="*/ 1814729 h 5035914"/>
              <a:gd name="connsiteX18" fmla="*/ 413085 w 3497885"/>
              <a:gd name="connsiteY18" fmla="*/ 1915862 h 5035914"/>
              <a:gd name="connsiteX19" fmla="*/ 441350 w 3497885"/>
              <a:gd name="connsiteY19" fmla="*/ 1814729 h 5035914"/>
              <a:gd name="connsiteX20" fmla="*/ 485945 w 3497885"/>
              <a:gd name="connsiteY20" fmla="*/ 1609322 h 5035914"/>
              <a:gd name="connsiteX21" fmla="*/ 465218 w 3497885"/>
              <a:gd name="connsiteY21" fmla="*/ 1661459 h 5035914"/>
              <a:gd name="connsiteX22" fmla="*/ 409316 w 3497885"/>
              <a:gd name="connsiteY22" fmla="*/ 1786462 h 5035914"/>
              <a:gd name="connsiteX23" fmla="*/ 396754 w 3497885"/>
              <a:gd name="connsiteY23" fmla="*/ 1799025 h 5035914"/>
              <a:gd name="connsiteX24" fmla="*/ 372886 w 3497885"/>
              <a:gd name="connsiteY24" fmla="*/ 1822895 h 5035914"/>
              <a:gd name="connsiteX25" fmla="*/ 356555 w 3497885"/>
              <a:gd name="connsiteY25" fmla="*/ 1883198 h 5035914"/>
              <a:gd name="connsiteX26" fmla="*/ 332687 w 3497885"/>
              <a:gd name="connsiteY26" fmla="*/ 1939732 h 5035914"/>
              <a:gd name="connsiteX27" fmla="*/ 320125 w 3497885"/>
              <a:gd name="connsiteY27" fmla="*/ 1979934 h 5035914"/>
              <a:gd name="connsiteX28" fmla="*/ 291860 w 3497885"/>
              <a:gd name="connsiteY28" fmla="*/ 2089233 h 5035914"/>
              <a:gd name="connsiteX29" fmla="*/ 312587 w 3497885"/>
              <a:gd name="connsiteY29" fmla="*/ 2060966 h 5035914"/>
              <a:gd name="connsiteX30" fmla="*/ 316356 w 3497885"/>
              <a:gd name="connsiteY30" fmla="*/ 2052800 h 5035914"/>
              <a:gd name="connsiteX31" fmla="*/ 332687 w 3497885"/>
              <a:gd name="connsiteY31" fmla="*/ 2016367 h 5035914"/>
              <a:gd name="connsiteX32" fmla="*/ 356555 w 3497885"/>
              <a:gd name="connsiteY32" fmla="*/ 1919631 h 5035914"/>
              <a:gd name="connsiteX33" fmla="*/ 364720 w 3497885"/>
              <a:gd name="connsiteY33" fmla="*/ 1891364 h 5035914"/>
              <a:gd name="connsiteX34" fmla="*/ 392985 w 3497885"/>
              <a:gd name="connsiteY34" fmla="*/ 1891364 h 5035914"/>
              <a:gd name="connsiteX35" fmla="*/ 421250 w 3497885"/>
              <a:gd name="connsiteY35" fmla="*/ 1819126 h 5035914"/>
              <a:gd name="connsiteX36" fmla="*/ 433184 w 3497885"/>
              <a:gd name="connsiteY36" fmla="*/ 1794628 h 5035914"/>
              <a:gd name="connsiteX37" fmla="*/ 449515 w 3497885"/>
              <a:gd name="connsiteY37" fmla="*/ 1766361 h 5035914"/>
              <a:gd name="connsiteX38" fmla="*/ 461449 w 3497885"/>
              <a:gd name="connsiteY38" fmla="*/ 1729928 h 5035914"/>
              <a:gd name="connsiteX39" fmla="*/ 489714 w 3497885"/>
              <a:gd name="connsiteY39" fmla="*/ 1649524 h 5035914"/>
              <a:gd name="connsiteX40" fmla="*/ 493482 w 3497885"/>
              <a:gd name="connsiteY40" fmla="*/ 1613091 h 5035914"/>
              <a:gd name="connsiteX41" fmla="*/ 485945 w 3497885"/>
              <a:gd name="connsiteY41" fmla="*/ 1609322 h 5035914"/>
              <a:gd name="connsiteX42" fmla="*/ 1070086 w 3497885"/>
              <a:gd name="connsiteY42" fmla="*/ 726135 h 5035914"/>
              <a:gd name="connsiteX43" fmla="*/ 1013556 w 3497885"/>
              <a:gd name="connsiteY43" fmla="*/ 750633 h 5035914"/>
              <a:gd name="connsiteX44" fmla="*/ 945092 w 3497885"/>
              <a:gd name="connsiteY44" fmla="*/ 806539 h 5035914"/>
              <a:gd name="connsiteX45" fmla="*/ 921224 w 3497885"/>
              <a:gd name="connsiteY45" fmla="*/ 842972 h 5035914"/>
              <a:gd name="connsiteX46" fmla="*/ 896727 w 3497885"/>
              <a:gd name="connsiteY46" fmla="*/ 875636 h 5035914"/>
              <a:gd name="connsiteX47" fmla="*/ 876628 w 3497885"/>
              <a:gd name="connsiteY47" fmla="*/ 875636 h 5035914"/>
              <a:gd name="connsiteX48" fmla="*/ 884794 w 3497885"/>
              <a:gd name="connsiteY48" fmla="*/ 859304 h 5035914"/>
              <a:gd name="connsiteX49" fmla="*/ 916827 w 3497885"/>
              <a:gd name="connsiteY49" fmla="*/ 819102 h 5035914"/>
              <a:gd name="connsiteX50" fmla="*/ 913058 w 3497885"/>
              <a:gd name="connsiteY50" fmla="*/ 814705 h 5035914"/>
              <a:gd name="connsiteX51" fmla="*/ 872860 w 3497885"/>
              <a:gd name="connsiteY51" fmla="*/ 851138 h 5035914"/>
              <a:gd name="connsiteX52" fmla="*/ 808164 w 3497885"/>
              <a:gd name="connsiteY52" fmla="*/ 891340 h 5035914"/>
              <a:gd name="connsiteX53" fmla="*/ 791834 w 3497885"/>
              <a:gd name="connsiteY53" fmla="*/ 907672 h 5035914"/>
              <a:gd name="connsiteX54" fmla="*/ 767965 w 3497885"/>
              <a:gd name="connsiteY54" fmla="*/ 927773 h 5035914"/>
              <a:gd name="connsiteX55" fmla="*/ 751635 w 3497885"/>
              <a:gd name="connsiteY55" fmla="*/ 944105 h 5035914"/>
              <a:gd name="connsiteX56" fmla="*/ 671237 w 3497885"/>
              <a:gd name="connsiteY56" fmla="*/ 1036444 h 5035914"/>
              <a:gd name="connsiteX57" fmla="*/ 619104 w 3497885"/>
              <a:gd name="connsiteY57" fmla="*/ 1105541 h 5035914"/>
              <a:gd name="connsiteX58" fmla="*/ 506045 w 3497885"/>
              <a:gd name="connsiteY58" fmla="*/ 1290847 h 5035914"/>
              <a:gd name="connsiteX59" fmla="*/ 489714 w 3497885"/>
              <a:gd name="connsiteY59" fmla="*/ 1306551 h 5035914"/>
              <a:gd name="connsiteX60" fmla="*/ 465218 w 3497885"/>
              <a:gd name="connsiteY60" fmla="*/ 1342984 h 5035914"/>
              <a:gd name="connsiteX61" fmla="*/ 425019 w 3497885"/>
              <a:gd name="connsiteY61" fmla="*/ 1431554 h 5035914"/>
              <a:gd name="connsiteX62" fmla="*/ 409316 w 3497885"/>
              <a:gd name="connsiteY62" fmla="*/ 1451655 h 5035914"/>
              <a:gd name="connsiteX63" fmla="*/ 381051 w 3497885"/>
              <a:gd name="connsiteY63" fmla="*/ 1524521 h 5035914"/>
              <a:gd name="connsiteX64" fmla="*/ 300025 w 3497885"/>
              <a:gd name="connsiteY64" fmla="*/ 1754426 h 5035914"/>
              <a:gd name="connsiteX65" fmla="*/ 279926 w 3497885"/>
              <a:gd name="connsiteY65" fmla="*/ 1814729 h 5035914"/>
              <a:gd name="connsiteX66" fmla="*/ 291860 w 3497885"/>
              <a:gd name="connsiteY66" fmla="*/ 1806563 h 5035914"/>
              <a:gd name="connsiteX67" fmla="*/ 332687 w 3497885"/>
              <a:gd name="connsiteY67" fmla="*/ 1726159 h 5035914"/>
              <a:gd name="connsiteX68" fmla="*/ 368489 w 3497885"/>
              <a:gd name="connsiteY68" fmla="*/ 1637589 h 5035914"/>
              <a:gd name="connsiteX69" fmla="*/ 372886 w 3497885"/>
              <a:gd name="connsiteY69" fmla="*/ 1633192 h 5035914"/>
              <a:gd name="connsiteX70" fmla="*/ 388589 w 3497885"/>
              <a:gd name="connsiteY70" fmla="*/ 1645755 h 5035914"/>
              <a:gd name="connsiteX71" fmla="*/ 392985 w 3497885"/>
              <a:gd name="connsiteY71" fmla="*/ 1617488 h 5035914"/>
              <a:gd name="connsiteX72" fmla="*/ 392985 w 3497885"/>
              <a:gd name="connsiteY72" fmla="*/ 1596759 h 5035914"/>
              <a:gd name="connsiteX73" fmla="*/ 433184 w 3497885"/>
              <a:gd name="connsiteY73" fmla="*/ 1508189 h 5035914"/>
              <a:gd name="connsiteX74" fmla="*/ 485945 w 3497885"/>
              <a:gd name="connsiteY74" fmla="*/ 1407684 h 5035914"/>
              <a:gd name="connsiteX75" fmla="*/ 546244 w 3497885"/>
              <a:gd name="connsiteY75" fmla="*/ 1306551 h 5035914"/>
              <a:gd name="connsiteX76" fmla="*/ 622873 w 3497885"/>
              <a:gd name="connsiteY76" fmla="*/ 1197880 h 5035914"/>
              <a:gd name="connsiteX77" fmla="*/ 727766 w 3497885"/>
              <a:gd name="connsiteY77" fmla="*/ 1057173 h 5035914"/>
              <a:gd name="connsiteX78" fmla="*/ 764197 w 3497885"/>
              <a:gd name="connsiteY78" fmla="*/ 1012574 h 5035914"/>
              <a:gd name="connsiteX79" fmla="*/ 779899 w 3497885"/>
              <a:gd name="connsiteY79" fmla="*/ 1004408 h 5035914"/>
              <a:gd name="connsiteX80" fmla="*/ 836429 w 3497885"/>
              <a:gd name="connsiteY80" fmla="*/ 972372 h 5035914"/>
              <a:gd name="connsiteX81" fmla="*/ 892959 w 3497885"/>
              <a:gd name="connsiteY81" fmla="*/ 919607 h 5035914"/>
              <a:gd name="connsiteX82" fmla="*/ 1013556 w 3497885"/>
              <a:gd name="connsiteY82" fmla="*/ 786438 h 5035914"/>
              <a:gd name="connsiteX83" fmla="*/ 1070086 w 3497885"/>
              <a:gd name="connsiteY83" fmla="*/ 726135 h 5035914"/>
              <a:gd name="connsiteX84" fmla="*/ 2364615 w 3497885"/>
              <a:gd name="connsiteY84" fmla="*/ 714200 h 5035914"/>
              <a:gd name="connsiteX85" fmla="*/ 2316251 w 3497885"/>
              <a:gd name="connsiteY85" fmla="*/ 717969 h 5035914"/>
              <a:gd name="connsiteX86" fmla="*/ 2259722 w 3497885"/>
              <a:gd name="connsiteY86" fmla="*/ 717969 h 5035914"/>
              <a:gd name="connsiteX87" fmla="*/ 2199423 w 3497885"/>
              <a:gd name="connsiteY87" fmla="*/ 734301 h 5035914"/>
              <a:gd name="connsiteX88" fmla="*/ 2074430 w 3497885"/>
              <a:gd name="connsiteY88" fmla="*/ 806539 h 5035914"/>
              <a:gd name="connsiteX89" fmla="*/ 1997801 w 3497885"/>
              <a:gd name="connsiteY89" fmla="*/ 863073 h 5035914"/>
              <a:gd name="connsiteX90" fmla="*/ 1916775 w 3497885"/>
              <a:gd name="connsiteY90" fmla="*/ 944105 h 5035914"/>
              <a:gd name="connsiteX91" fmla="*/ 1803715 w 3497885"/>
              <a:gd name="connsiteY91" fmla="*/ 1060942 h 5035914"/>
              <a:gd name="connsiteX92" fmla="*/ 1776079 w 3497885"/>
              <a:gd name="connsiteY92" fmla="*/ 1084812 h 5035914"/>
              <a:gd name="connsiteX93" fmla="*/ 1683119 w 3497885"/>
              <a:gd name="connsiteY93" fmla="*/ 1177779 h 5035914"/>
              <a:gd name="connsiteX94" fmla="*/ 1574456 w 3497885"/>
              <a:gd name="connsiteY94" fmla="*/ 1290847 h 5035914"/>
              <a:gd name="connsiteX95" fmla="*/ 1481496 w 3497885"/>
              <a:gd name="connsiteY95" fmla="*/ 1391352 h 5035914"/>
              <a:gd name="connsiteX96" fmla="*/ 1409263 w 3497885"/>
              <a:gd name="connsiteY96" fmla="*/ 1479922 h 5035914"/>
              <a:gd name="connsiteX97" fmla="*/ 1364668 w 3497885"/>
              <a:gd name="connsiteY97" fmla="*/ 1540853 h 5035914"/>
              <a:gd name="connsiteX98" fmla="*/ 1288039 w 3497885"/>
              <a:gd name="connsiteY98" fmla="*/ 1653293 h 5035914"/>
              <a:gd name="connsiteX99" fmla="*/ 1223343 w 3497885"/>
              <a:gd name="connsiteY99" fmla="*/ 1790859 h 5035914"/>
              <a:gd name="connsiteX100" fmla="*/ 1203244 w 3497885"/>
              <a:gd name="connsiteY100" fmla="*/ 1822895 h 5035914"/>
              <a:gd name="connsiteX101" fmla="*/ 1131012 w 3497885"/>
              <a:gd name="connsiteY101" fmla="*/ 1964230 h 5035914"/>
              <a:gd name="connsiteX102" fmla="*/ 1106515 w 3497885"/>
              <a:gd name="connsiteY102" fmla="*/ 1992497 h 5035914"/>
              <a:gd name="connsiteX103" fmla="*/ 1054382 w 3497885"/>
              <a:gd name="connsiteY103" fmla="*/ 2096771 h 5035914"/>
              <a:gd name="connsiteX104" fmla="*/ 1026118 w 3497885"/>
              <a:gd name="connsiteY104" fmla="*/ 2177803 h 5035914"/>
              <a:gd name="connsiteX105" fmla="*/ 989688 w 3497885"/>
              <a:gd name="connsiteY105" fmla="*/ 2238106 h 5035914"/>
              <a:gd name="connsiteX106" fmla="*/ 977753 w 3497885"/>
              <a:gd name="connsiteY106" fmla="*/ 2274540 h 5035914"/>
              <a:gd name="connsiteX107" fmla="*/ 973357 w 3497885"/>
              <a:gd name="connsiteY107" fmla="*/ 2290243 h 5035914"/>
              <a:gd name="connsiteX108" fmla="*/ 945092 w 3497885"/>
              <a:gd name="connsiteY108" fmla="*/ 2366878 h 5035914"/>
              <a:gd name="connsiteX109" fmla="*/ 945092 w 3497885"/>
              <a:gd name="connsiteY109" fmla="*/ 2395145 h 5035914"/>
              <a:gd name="connsiteX110" fmla="*/ 924992 w 3497885"/>
              <a:gd name="connsiteY110" fmla="*/ 2451680 h 5035914"/>
              <a:gd name="connsiteX111" fmla="*/ 872860 w 3497885"/>
              <a:gd name="connsiteY111" fmla="*/ 2601181 h 5035914"/>
              <a:gd name="connsiteX112" fmla="*/ 872860 w 3497885"/>
              <a:gd name="connsiteY112" fmla="*/ 2613116 h 5035914"/>
              <a:gd name="connsiteX113" fmla="*/ 860926 w 3497885"/>
              <a:gd name="connsiteY113" fmla="*/ 2685982 h 5035914"/>
              <a:gd name="connsiteX114" fmla="*/ 856529 w 3497885"/>
              <a:gd name="connsiteY114" fmla="*/ 2778321 h 5035914"/>
              <a:gd name="connsiteX115" fmla="*/ 852760 w 3497885"/>
              <a:gd name="connsiteY115" fmla="*/ 2794653 h 5035914"/>
              <a:gd name="connsiteX116" fmla="*/ 828264 w 3497885"/>
              <a:gd name="connsiteY116" fmla="*/ 2907093 h 5035914"/>
              <a:gd name="connsiteX117" fmla="*/ 824495 w 3497885"/>
              <a:gd name="connsiteY117" fmla="*/ 2927822 h 5035914"/>
              <a:gd name="connsiteX118" fmla="*/ 812561 w 3497885"/>
              <a:gd name="connsiteY118" fmla="*/ 2991894 h 5035914"/>
              <a:gd name="connsiteX119" fmla="*/ 820098 w 3497885"/>
              <a:gd name="connsiteY119" fmla="*/ 2991894 h 5035914"/>
              <a:gd name="connsiteX120" fmla="*/ 828264 w 3497885"/>
              <a:gd name="connsiteY120" fmla="*/ 2991894 h 5035914"/>
              <a:gd name="connsiteX121" fmla="*/ 820098 w 3497885"/>
              <a:gd name="connsiteY121" fmla="*/ 3024558 h 5035914"/>
              <a:gd name="connsiteX122" fmla="*/ 804396 w 3497885"/>
              <a:gd name="connsiteY122" fmla="*/ 3044659 h 5035914"/>
              <a:gd name="connsiteX123" fmla="*/ 804396 w 3497885"/>
              <a:gd name="connsiteY123" fmla="*/ 3093027 h 5035914"/>
              <a:gd name="connsiteX124" fmla="*/ 824495 w 3497885"/>
              <a:gd name="connsiteY124" fmla="*/ 3040262 h 5035914"/>
              <a:gd name="connsiteX125" fmla="*/ 824495 w 3497885"/>
              <a:gd name="connsiteY125" fmla="*/ 3121294 h 5035914"/>
              <a:gd name="connsiteX126" fmla="*/ 820098 w 3497885"/>
              <a:gd name="connsiteY126" fmla="*/ 3177828 h 5035914"/>
              <a:gd name="connsiteX127" fmla="*/ 820098 w 3497885"/>
              <a:gd name="connsiteY127" fmla="*/ 3234362 h 5035914"/>
              <a:gd name="connsiteX128" fmla="*/ 816330 w 3497885"/>
              <a:gd name="connsiteY128" fmla="*/ 3246297 h 5035914"/>
              <a:gd name="connsiteX129" fmla="*/ 799999 w 3497885"/>
              <a:gd name="connsiteY129" fmla="*/ 3278333 h 5035914"/>
              <a:gd name="connsiteX130" fmla="*/ 799999 w 3497885"/>
              <a:gd name="connsiteY130" fmla="*/ 3411502 h 5035914"/>
              <a:gd name="connsiteX131" fmla="*/ 820098 w 3497885"/>
              <a:gd name="connsiteY131" fmla="*/ 3580476 h 5035914"/>
              <a:gd name="connsiteX132" fmla="*/ 816330 w 3497885"/>
              <a:gd name="connsiteY132" fmla="*/ 3613140 h 5035914"/>
              <a:gd name="connsiteX133" fmla="*/ 804396 w 3497885"/>
              <a:gd name="connsiteY133" fmla="*/ 3536505 h 5035914"/>
              <a:gd name="connsiteX134" fmla="*/ 784296 w 3497885"/>
              <a:gd name="connsiteY134" fmla="*/ 3459870 h 5035914"/>
              <a:gd name="connsiteX135" fmla="*/ 791834 w 3497885"/>
              <a:gd name="connsiteY135" fmla="*/ 3677212 h 5035914"/>
              <a:gd name="connsiteX136" fmla="*/ 804396 w 3497885"/>
              <a:gd name="connsiteY136" fmla="*/ 3661508 h 5035914"/>
              <a:gd name="connsiteX137" fmla="*/ 812561 w 3497885"/>
              <a:gd name="connsiteY137" fmla="*/ 3729977 h 5035914"/>
              <a:gd name="connsiteX138" fmla="*/ 820098 w 3497885"/>
              <a:gd name="connsiteY138" fmla="*/ 3782114 h 5035914"/>
              <a:gd name="connsiteX139" fmla="*/ 816330 w 3497885"/>
              <a:gd name="connsiteY139" fmla="*/ 3830482 h 5035914"/>
              <a:gd name="connsiteX140" fmla="*/ 816330 w 3497885"/>
              <a:gd name="connsiteY140" fmla="*/ 3834880 h 5035914"/>
              <a:gd name="connsiteX141" fmla="*/ 836429 w 3497885"/>
              <a:gd name="connsiteY141" fmla="*/ 3911515 h 5035914"/>
              <a:gd name="connsiteX142" fmla="*/ 844595 w 3497885"/>
              <a:gd name="connsiteY142" fmla="*/ 3927218 h 5035914"/>
              <a:gd name="connsiteX143" fmla="*/ 884794 w 3497885"/>
              <a:gd name="connsiteY143" fmla="*/ 4024583 h 5035914"/>
              <a:gd name="connsiteX144" fmla="*/ 904893 w 3497885"/>
              <a:gd name="connsiteY144" fmla="*/ 4084886 h 5035914"/>
              <a:gd name="connsiteX145" fmla="*/ 945092 w 3497885"/>
              <a:gd name="connsiteY145" fmla="*/ 4148958 h 5035914"/>
              <a:gd name="connsiteX146" fmla="*/ 1001622 w 3497885"/>
              <a:gd name="connsiteY146" fmla="*/ 4262026 h 5035914"/>
              <a:gd name="connsiteX147" fmla="*/ 985291 w 3497885"/>
              <a:gd name="connsiteY147" fmla="*/ 4258257 h 5035914"/>
              <a:gd name="connsiteX148" fmla="*/ 1046217 w 3497885"/>
              <a:gd name="connsiteY148" fmla="*/ 4350596 h 5035914"/>
              <a:gd name="connsiteX149" fmla="*/ 1029887 w 3497885"/>
              <a:gd name="connsiteY149" fmla="*/ 4318560 h 5035914"/>
              <a:gd name="connsiteX150" fmla="*/ 1001622 w 3497885"/>
              <a:gd name="connsiteY150" fmla="*/ 4262026 h 5035914"/>
              <a:gd name="connsiteX151" fmla="*/ 1078251 w 3497885"/>
              <a:gd name="connsiteY151" fmla="*/ 4375094 h 5035914"/>
              <a:gd name="connsiteX152" fmla="*/ 1332634 w 3497885"/>
              <a:gd name="connsiteY152" fmla="*/ 4600602 h 5035914"/>
              <a:gd name="connsiteX153" fmla="*/ 1413032 w 3497885"/>
              <a:gd name="connsiteY153" fmla="*/ 4637035 h 5035914"/>
              <a:gd name="connsiteX154" fmla="*/ 1549959 w 3497885"/>
              <a:gd name="connsiteY154" fmla="*/ 4661533 h 5035914"/>
              <a:gd name="connsiteX155" fmla="*/ 1626589 w 3497885"/>
              <a:gd name="connsiteY155" fmla="*/ 4669071 h 5035914"/>
              <a:gd name="connsiteX156" fmla="*/ 1759748 w 3497885"/>
              <a:gd name="connsiteY156" fmla="*/ 4665302 h 5035914"/>
              <a:gd name="connsiteX157" fmla="*/ 1884742 w 3497885"/>
              <a:gd name="connsiteY157" fmla="*/ 4641432 h 5035914"/>
              <a:gd name="connsiteX158" fmla="*/ 2001569 w 3497885"/>
              <a:gd name="connsiteY158" fmla="*/ 4592436 h 5035914"/>
              <a:gd name="connsiteX159" fmla="*/ 2174927 w 3497885"/>
              <a:gd name="connsiteY159" fmla="*/ 4479996 h 5035914"/>
              <a:gd name="connsiteX160" fmla="*/ 2331954 w 3497885"/>
              <a:gd name="connsiteY160" fmla="*/ 4342430 h 5035914"/>
              <a:gd name="connsiteX161" fmla="*/ 2408583 w 3497885"/>
              <a:gd name="connsiteY161" fmla="*/ 4290293 h 5035914"/>
              <a:gd name="connsiteX162" fmla="*/ 2416749 w 3497885"/>
              <a:gd name="connsiteY162" fmla="*/ 4286524 h 5035914"/>
              <a:gd name="connsiteX163" fmla="*/ 2489609 w 3497885"/>
              <a:gd name="connsiteY163" fmla="*/ 4205492 h 5035914"/>
              <a:gd name="connsiteX164" fmla="*/ 2549908 w 3497885"/>
              <a:gd name="connsiteY164" fmla="*/ 4125088 h 5035914"/>
              <a:gd name="connsiteX165" fmla="*/ 2654802 w 3497885"/>
              <a:gd name="connsiteY165" fmla="*/ 3976215 h 5035914"/>
              <a:gd name="connsiteX166" fmla="*/ 2819994 w 3497885"/>
              <a:gd name="connsiteY166" fmla="*/ 3681609 h 5035914"/>
              <a:gd name="connsiteX167" fmla="*/ 2896623 w 3497885"/>
              <a:gd name="connsiteY167" fmla="*/ 3520173 h 5035914"/>
              <a:gd name="connsiteX168" fmla="*/ 2977021 w 3497885"/>
              <a:gd name="connsiteY168" fmla="*/ 3278333 h 5035914"/>
              <a:gd name="connsiteX169" fmla="*/ 3021617 w 3497885"/>
              <a:gd name="connsiteY169" fmla="*/ 3116897 h 5035914"/>
              <a:gd name="connsiteX170" fmla="*/ 3053650 w 3497885"/>
              <a:gd name="connsiteY170" fmla="*/ 2971793 h 5035914"/>
              <a:gd name="connsiteX171" fmla="*/ 3090080 w 3497885"/>
              <a:gd name="connsiteY171" fmla="*/ 2709852 h 5035914"/>
              <a:gd name="connsiteX172" fmla="*/ 3110180 w 3497885"/>
              <a:gd name="connsiteY172" fmla="*/ 2544647 h 5035914"/>
              <a:gd name="connsiteX173" fmla="*/ 3118345 w 3497885"/>
              <a:gd name="connsiteY173" fmla="*/ 2395145 h 5035914"/>
              <a:gd name="connsiteX174" fmla="*/ 3122114 w 3497885"/>
              <a:gd name="connsiteY174" fmla="*/ 2359341 h 5035914"/>
              <a:gd name="connsiteX175" fmla="*/ 3122114 w 3497885"/>
              <a:gd name="connsiteY175" fmla="*/ 2241875 h 5035914"/>
              <a:gd name="connsiteX176" fmla="*/ 3122114 w 3497885"/>
              <a:gd name="connsiteY176" fmla="*/ 2226172 h 5035914"/>
              <a:gd name="connsiteX177" fmla="*/ 3106411 w 3497885"/>
              <a:gd name="connsiteY177" fmla="*/ 1984331 h 5035914"/>
              <a:gd name="connsiteX178" fmla="*/ 3090080 w 3497885"/>
              <a:gd name="connsiteY178" fmla="*/ 1842996 h 5035914"/>
              <a:gd name="connsiteX179" fmla="*/ 3045484 w 3497885"/>
              <a:gd name="connsiteY179" fmla="*/ 1613091 h 5035914"/>
              <a:gd name="connsiteX180" fmla="*/ 3041716 w 3497885"/>
              <a:gd name="connsiteY180" fmla="*/ 1532687 h 5035914"/>
              <a:gd name="connsiteX181" fmla="*/ 3029782 w 3497885"/>
              <a:gd name="connsiteY181" fmla="*/ 1504420 h 5035914"/>
              <a:gd name="connsiteX182" fmla="*/ 3017219 w 3497885"/>
              <a:gd name="connsiteY182" fmla="*/ 1467987 h 5035914"/>
              <a:gd name="connsiteX183" fmla="*/ 2968855 w 3497885"/>
              <a:gd name="connsiteY183" fmla="*/ 1331049 h 5035914"/>
              <a:gd name="connsiteX184" fmla="*/ 2997120 w 3497885"/>
              <a:gd name="connsiteY184" fmla="*/ 1294616 h 5035914"/>
              <a:gd name="connsiteX185" fmla="*/ 2961318 w 3497885"/>
              <a:gd name="connsiteY185" fmla="*/ 1226147 h 5035914"/>
              <a:gd name="connsiteX186" fmla="*/ 2864590 w 3497885"/>
              <a:gd name="connsiteY186" fmla="*/ 1081043 h 5035914"/>
              <a:gd name="connsiteX187" fmla="*/ 2743365 w 3497885"/>
              <a:gd name="connsiteY187" fmla="*/ 931542 h 5035914"/>
              <a:gd name="connsiteX188" fmla="*/ 2481444 w 3497885"/>
              <a:gd name="connsiteY188" fmla="*/ 766337 h 5035914"/>
              <a:gd name="connsiteX189" fmla="*/ 2420518 w 3497885"/>
              <a:gd name="connsiteY189" fmla="*/ 729904 h 5035914"/>
              <a:gd name="connsiteX190" fmla="*/ 2412980 w 3497885"/>
              <a:gd name="connsiteY190" fmla="*/ 726135 h 5035914"/>
              <a:gd name="connsiteX191" fmla="*/ 2364615 w 3497885"/>
              <a:gd name="connsiteY191" fmla="*/ 714200 h 5035914"/>
              <a:gd name="connsiteX192" fmla="*/ 2618371 w 3497885"/>
              <a:gd name="connsiteY192" fmla="*/ 403890 h 5035914"/>
              <a:gd name="connsiteX193" fmla="*/ 2654802 w 3497885"/>
              <a:gd name="connsiteY193" fmla="*/ 427760 h 5035914"/>
              <a:gd name="connsiteX194" fmla="*/ 2662967 w 3497885"/>
              <a:gd name="connsiteY194" fmla="*/ 464193 h 5035914"/>
              <a:gd name="connsiteX195" fmla="*/ 2695001 w 3497885"/>
              <a:gd name="connsiteY195" fmla="*/ 480526 h 5035914"/>
              <a:gd name="connsiteX196" fmla="*/ 2719496 w 3497885"/>
              <a:gd name="connsiteY196" fmla="*/ 480526 h 5035914"/>
              <a:gd name="connsiteX197" fmla="*/ 2723265 w 3497885"/>
              <a:gd name="connsiteY197" fmla="*/ 460425 h 5035914"/>
              <a:gd name="connsiteX198" fmla="*/ 2711331 w 3497885"/>
              <a:gd name="connsiteY198" fmla="*/ 439696 h 5035914"/>
              <a:gd name="connsiteX199" fmla="*/ 2618371 w 3497885"/>
              <a:gd name="connsiteY199" fmla="*/ 403890 h 5035914"/>
              <a:gd name="connsiteX200" fmla="*/ 2100261 w 3497885"/>
              <a:gd name="connsiteY200" fmla="*/ 379 h 5035914"/>
              <a:gd name="connsiteX201" fmla="*/ 2195027 w 3497885"/>
              <a:gd name="connsiteY201" fmla="*/ 8152 h 5035914"/>
              <a:gd name="connsiteX202" fmla="*/ 2255325 w 3497885"/>
              <a:gd name="connsiteY202" fmla="*/ 12549 h 5035914"/>
              <a:gd name="connsiteX203" fmla="*/ 2275424 w 3497885"/>
              <a:gd name="connsiteY203" fmla="*/ 20715 h 5035914"/>
              <a:gd name="connsiteX204" fmla="*/ 2296152 w 3497885"/>
              <a:gd name="connsiteY204" fmla="*/ 36419 h 5035914"/>
              <a:gd name="connsiteX205" fmla="*/ 2372153 w 3497885"/>
              <a:gd name="connsiteY205" fmla="*/ 57148 h 5035914"/>
              <a:gd name="connsiteX206" fmla="*/ 2420518 w 3497885"/>
              <a:gd name="connsiteY206" fmla="*/ 72852 h 5035914"/>
              <a:gd name="connsiteX207" fmla="*/ 2501543 w 3497885"/>
              <a:gd name="connsiteY207" fmla="*/ 105517 h 5035914"/>
              <a:gd name="connsiteX208" fmla="*/ 2513477 w 3497885"/>
              <a:gd name="connsiteY208" fmla="*/ 113054 h 5035914"/>
              <a:gd name="connsiteX209" fmla="*/ 2566238 w 3497885"/>
              <a:gd name="connsiteY209" fmla="*/ 157653 h 5035914"/>
              <a:gd name="connsiteX210" fmla="*/ 2610206 w 3497885"/>
              <a:gd name="connsiteY210" fmla="*/ 210419 h 5035914"/>
              <a:gd name="connsiteX211" fmla="*/ 2651033 w 3497885"/>
              <a:gd name="connsiteY211" fmla="*/ 262556 h 5035914"/>
              <a:gd name="connsiteX212" fmla="*/ 2646636 w 3497885"/>
              <a:gd name="connsiteY212" fmla="*/ 331024 h 5035914"/>
              <a:gd name="connsiteX213" fmla="*/ 2626537 w 3497885"/>
              <a:gd name="connsiteY213" fmla="*/ 359292 h 5035914"/>
              <a:gd name="connsiteX214" fmla="*/ 2630305 w 3497885"/>
              <a:gd name="connsiteY214" fmla="*/ 367457 h 5035914"/>
              <a:gd name="connsiteX215" fmla="*/ 2727034 w 3497885"/>
              <a:gd name="connsiteY215" fmla="*/ 407659 h 5035914"/>
              <a:gd name="connsiteX216" fmla="*/ 2811828 w 3497885"/>
              <a:gd name="connsiteY216" fmla="*/ 456028 h 5035914"/>
              <a:gd name="connsiteX217" fmla="*/ 2884689 w 3497885"/>
              <a:gd name="connsiteY217" fmla="*/ 508793 h 5035914"/>
              <a:gd name="connsiteX218" fmla="*/ 2904788 w 3497885"/>
              <a:gd name="connsiteY218" fmla="*/ 536432 h 5035914"/>
              <a:gd name="connsiteX219" fmla="*/ 2916722 w 3497885"/>
              <a:gd name="connsiteY219" fmla="*/ 544598 h 5035914"/>
              <a:gd name="connsiteX220" fmla="*/ 2956921 w 3497885"/>
              <a:gd name="connsiteY220" fmla="*/ 597363 h 5035914"/>
              <a:gd name="connsiteX221" fmla="*/ 2956921 w 3497885"/>
              <a:gd name="connsiteY221" fmla="*/ 605529 h 5035914"/>
              <a:gd name="connsiteX222" fmla="*/ 2948756 w 3497885"/>
              <a:gd name="connsiteY222" fmla="*/ 617464 h 5035914"/>
              <a:gd name="connsiteX223" fmla="*/ 3009682 w 3497885"/>
              <a:gd name="connsiteY223" fmla="*/ 689702 h 5035914"/>
              <a:gd name="connsiteX224" fmla="*/ 3029782 w 3497885"/>
              <a:gd name="connsiteY224" fmla="*/ 714200 h 5035914"/>
              <a:gd name="connsiteX225" fmla="*/ 3098246 w 3497885"/>
              <a:gd name="connsiteY225" fmla="*/ 806539 h 5035914"/>
              <a:gd name="connsiteX226" fmla="*/ 3142213 w 3497885"/>
              <a:gd name="connsiteY226" fmla="*/ 895737 h 5035914"/>
              <a:gd name="connsiteX227" fmla="*/ 3178643 w 3497885"/>
              <a:gd name="connsiteY227" fmla="*/ 964206 h 5035914"/>
              <a:gd name="connsiteX228" fmla="*/ 3218842 w 3497885"/>
              <a:gd name="connsiteY228" fmla="*/ 1077274 h 5035914"/>
              <a:gd name="connsiteX229" fmla="*/ 3203139 w 3497885"/>
              <a:gd name="connsiteY229" fmla="*/ 1072877 h 5035914"/>
              <a:gd name="connsiteX230" fmla="*/ 3263438 w 3497885"/>
              <a:gd name="connsiteY230" fmla="*/ 1181548 h 5035914"/>
              <a:gd name="connsiteX231" fmla="*/ 3279769 w 3497885"/>
              <a:gd name="connsiteY231" fmla="*/ 1169613 h 5035914"/>
              <a:gd name="connsiteX232" fmla="*/ 3328133 w 3497885"/>
              <a:gd name="connsiteY232" fmla="*/ 1310948 h 5035914"/>
              <a:gd name="connsiteX233" fmla="*/ 3331901 w 3497885"/>
              <a:gd name="connsiteY233" fmla="*/ 1322883 h 5035914"/>
              <a:gd name="connsiteX234" fmla="*/ 3360166 w 3497885"/>
              <a:gd name="connsiteY234" fmla="*/ 1479922 h 5035914"/>
              <a:gd name="connsiteX235" fmla="*/ 3384663 w 3497885"/>
              <a:gd name="connsiteY235" fmla="*/ 1697892 h 5035914"/>
              <a:gd name="connsiteX236" fmla="*/ 3392828 w 3497885"/>
              <a:gd name="connsiteY236" fmla="*/ 1794628 h 5035914"/>
              <a:gd name="connsiteX237" fmla="*/ 3396597 w 3497885"/>
              <a:gd name="connsiteY237" fmla="*/ 1923400 h 5035914"/>
              <a:gd name="connsiteX238" fmla="*/ 3380266 w 3497885"/>
              <a:gd name="connsiteY238" fmla="*/ 1988100 h 5035914"/>
              <a:gd name="connsiteX239" fmla="*/ 3376497 w 3497885"/>
              <a:gd name="connsiteY239" fmla="*/ 2000035 h 5035914"/>
              <a:gd name="connsiteX240" fmla="*/ 3392828 w 3497885"/>
              <a:gd name="connsiteY240" fmla="*/ 2129435 h 5035914"/>
              <a:gd name="connsiteX241" fmla="*/ 3392828 w 3497885"/>
              <a:gd name="connsiteY241" fmla="*/ 2226172 h 5035914"/>
              <a:gd name="connsiteX242" fmla="*/ 3400365 w 3497885"/>
              <a:gd name="connsiteY242" fmla="*/ 2278308 h 5035914"/>
              <a:gd name="connsiteX243" fmla="*/ 3412927 w 3497885"/>
              <a:gd name="connsiteY243" fmla="*/ 2346777 h 5035914"/>
              <a:gd name="connsiteX244" fmla="*/ 3428630 w 3497885"/>
              <a:gd name="connsiteY244" fmla="*/ 2359341 h 5035914"/>
              <a:gd name="connsiteX245" fmla="*/ 3436796 w 3497885"/>
              <a:gd name="connsiteY245" fmla="*/ 2363110 h 5035914"/>
              <a:gd name="connsiteX246" fmla="*/ 3444961 w 3497885"/>
              <a:gd name="connsiteY246" fmla="*/ 2415246 h 5035914"/>
              <a:gd name="connsiteX247" fmla="*/ 3428630 w 3497885"/>
              <a:gd name="connsiteY247" fmla="*/ 2403312 h 5035914"/>
              <a:gd name="connsiteX248" fmla="*/ 3420464 w 3497885"/>
              <a:gd name="connsiteY248" fmla="*/ 2427810 h 5035914"/>
              <a:gd name="connsiteX249" fmla="*/ 3424862 w 3497885"/>
              <a:gd name="connsiteY249" fmla="*/ 2496279 h 5035914"/>
              <a:gd name="connsiteX250" fmla="*/ 3433027 w 3497885"/>
              <a:gd name="connsiteY250" fmla="*/ 2552813 h 5035914"/>
              <a:gd name="connsiteX251" fmla="*/ 3433027 w 3497885"/>
              <a:gd name="connsiteY251" fmla="*/ 2568517 h 5035914"/>
              <a:gd name="connsiteX252" fmla="*/ 3436796 w 3497885"/>
              <a:gd name="connsiteY252" fmla="*/ 2593015 h 5035914"/>
              <a:gd name="connsiteX253" fmla="*/ 3441192 w 3497885"/>
              <a:gd name="connsiteY253" fmla="*/ 2596784 h 5035914"/>
              <a:gd name="connsiteX254" fmla="*/ 3448730 w 3497885"/>
              <a:gd name="connsiteY254" fmla="*/ 2593015 h 5035914"/>
              <a:gd name="connsiteX255" fmla="*/ 3456895 w 3497885"/>
              <a:gd name="connsiteY255" fmla="*/ 2560979 h 5035914"/>
              <a:gd name="connsiteX256" fmla="*/ 3461292 w 3497885"/>
              <a:gd name="connsiteY256" fmla="*/ 2625051 h 5035914"/>
              <a:gd name="connsiteX257" fmla="*/ 3489556 w 3497885"/>
              <a:gd name="connsiteY257" fmla="*/ 2726184 h 5035914"/>
              <a:gd name="connsiteX258" fmla="*/ 3497094 w 3497885"/>
              <a:gd name="connsiteY258" fmla="*/ 2770155 h 5035914"/>
              <a:gd name="connsiteX259" fmla="*/ 3497094 w 3497885"/>
              <a:gd name="connsiteY259" fmla="*/ 2822920 h 5035914"/>
              <a:gd name="connsiteX260" fmla="*/ 3473226 w 3497885"/>
              <a:gd name="connsiteY260" fmla="*/ 2983728 h 5035914"/>
              <a:gd name="connsiteX261" fmla="*/ 3456895 w 3497885"/>
              <a:gd name="connsiteY261" fmla="*/ 3040262 h 5035914"/>
              <a:gd name="connsiteX262" fmla="*/ 3461292 w 3497885"/>
              <a:gd name="connsiteY262" fmla="*/ 3076695 h 5035914"/>
              <a:gd name="connsiteX263" fmla="*/ 3461292 w 3497885"/>
              <a:gd name="connsiteY263" fmla="*/ 3129460 h 5035914"/>
              <a:gd name="connsiteX264" fmla="*/ 3456895 w 3497885"/>
              <a:gd name="connsiteY264" fmla="*/ 3153330 h 5035914"/>
              <a:gd name="connsiteX265" fmla="*/ 3416696 w 3497885"/>
              <a:gd name="connsiteY265" fmla="*/ 3298434 h 5035914"/>
              <a:gd name="connsiteX266" fmla="*/ 3364563 w 3497885"/>
              <a:gd name="connsiteY266" fmla="*/ 3407105 h 5035914"/>
              <a:gd name="connsiteX267" fmla="*/ 3316199 w 3497885"/>
              <a:gd name="connsiteY267" fmla="*/ 3503841 h 5035914"/>
              <a:gd name="connsiteX268" fmla="*/ 3279769 w 3497885"/>
              <a:gd name="connsiteY268" fmla="*/ 3596808 h 5035914"/>
              <a:gd name="connsiteX269" fmla="*/ 3211305 w 3497885"/>
              <a:gd name="connsiteY269" fmla="*/ 3729977 h 5035914"/>
              <a:gd name="connsiteX270" fmla="*/ 3178643 w 3497885"/>
              <a:gd name="connsiteY270" fmla="*/ 3778345 h 5035914"/>
              <a:gd name="connsiteX271" fmla="*/ 3162940 w 3497885"/>
              <a:gd name="connsiteY271" fmla="*/ 3806612 h 5035914"/>
              <a:gd name="connsiteX272" fmla="*/ 3150378 w 3497885"/>
              <a:gd name="connsiteY272" fmla="*/ 3826713 h 5035914"/>
              <a:gd name="connsiteX273" fmla="*/ 3162940 w 3497885"/>
              <a:gd name="connsiteY273" fmla="*/ 3770179 h 5035914"/>
              <a:gd name="connsiteX274" fmla="*/ 3146610 w 3497885"/>
              <a:gd name="connsiteY274" fmla="*/ 3786511 h 5035914"/>
              <a:gd name="connsiteX275" fmla="*/ 3098246 w 3497885"/>
              <a:gd name="connsiteY275" fmla="*/ 3903349 h 5035914"/>
              <a:gd name="connsiteX276" fmla="*/ 3053650 w 3497885"/>
              <a:gd name="connsiteY276" fmla="*/ 3991919 h 5035914"/>
              <a:gd name="connsiteX277" fmla="*/ 2965087 w 3497885"/>
              <a:gd name="connsiteY277" fmla="*/ 4116922 h 5035914"/>
              <a:gd name="connsiteX278" fmla="*/ 2900392 w 3497885"/>
              <a:gd name="connsiteY278" fmla="*/ 4197326 h 5035914"/>
              <a:gd name="connsiteX279" fmla="*/ 2864590 w 3497885"/>
              <a:gd name="connsiteY279" fmla="*/ 4245694 h 5035914"/>
              <a:gd name="connsiteX280" fmla="*/ 2836324 w 3497885"/>
              <a:gd name="connsiteY280" fmla="*/ 4282127 h 5035914"/>
              <a:gd name="connsiteX281" fmla="*/ 2816225 w 3497885"/>
              <a:gd name="connsiteY281" fmla="*/ 4310394 h 5035914"/>
              <a:gd name="connsiteX282" fmla="*/ 2796126 w 3497885"/>
              <a:gd name="connsiteY282" fmla="*/ 4330495 h 5035914"/>
              <a:gd name="connsiteX283" fmla="*/ 2763464 w 3497885"/>
              <a:gd name="connsiteY283" fmla="*/ 4363159 h 5035914"/>
              <a:gd name="connsiteX284" fmla="*/ 2719496 w 3497885"/>
              <a:gd name="connsiteY284" fmla="*/ 4411527 h 5035914"/>
              <a:gd name="connsiteX285" fmla="*/ 2654802 w 3497885"/>
              <a:gd name="connsiteY285" fmla="*/ 4463664 h 5035914"/>
              <a:gd name="connsiteX286" fmla="*/ 2598272 w 3497885"/>
              <a:gd name="connsiteY286" fmla="*/ 4528364 h 5035914"/>
              <a:gd name="connsiteX287" fmla="*/ 2541742 w 3497885"/>
              <a:gd name="connsiteY287" fmla="*/ 4588667 h 5035914"/>
              <a:gd name="connsiteX288" fmla="*/ 2448782 w 3497885"/>
              <a:gd name="connsiteY288" fmla="*/ 4665302 h 5035914"/>
              <a:gd name="connsiteX289" fmla="*/ 2424914 w 3497885"/>
              <a:gd name="connsiteY289" fmla="*/ 4689800 h 5035914"/>
              <a:gd name="connsiteX290" fmla="*/ 2348285 w 3497885"/>
              <a:gd name="connsiteY290" fmla="*/ 4745706 h 5035914"/>
              <a:gd name="connsiteX291" fmla="*/ 2191258 w 3497885"/>
              <a:gd name="connsiteY291" fmla="*/ 4846839 h 5035914"/>
              <a:gd name="connsiteX292" fmla="*/ 2086364 w 3497885"/>
              <a:gd name="connsiteY292" fmla="*/ 4903373 h 5035914"/>
              <a:gd name="connsiteX293" fmla="*/ 2005966 w 3497885"/>
              <a:gd name="connsiteY293" fmla="*/ 4939178 h 5035914"/>
              <a:gd name="connsiteX294" fmla="*/ 1880344 w 3497885"/>
              <a:gd name="connsiteY294" fmla="*/ 4987546 h 5035914"/>
              <a:gd name="connsiteX295" fmla="*/ 1715152 w 3497885"/>
              <a:gd name="connsiteY295" fmla="*/ 5028376 h 5035914"/>
              <a:gd name="connsiteX296" fmla="*/ 1618423 w 3497885"/>
              <a:gd name="connsiteY296" fmla="*/ 5035914 h 5035914"/>
              <a:gd name="connsiteX297" fmla="*/ 1513530 w 3497885"/>
              <a:gd name="connsiteY297" fmla="*/ 5035914 h 5035914"/>
              <a:gd name="connsiteX298" fmla="*/ 1404867 w 3497885"/>
              <a:gd name="connsiteY298" fmla="*/ 5035914 h 5035914"/>
              <a:gd name="connsiteX299" fmla="*/ 1304370 w 3497885"/>
              <a:gd name="connsiteY299" fmla="*/ 5028376 h 5035914"/>
              <a:gd name="connsiteX300" fmla="*/ 1227740 w 3497885"/>
              <a:gd name="connsiteY300" fmla="*/ 5023979 h 5035914"/>
              <a:gd name="connsiteX301" fmla="*/ 1146714 w 3497885"/>
              <a:gd name="connsiteY301" fmla="*/ 5003878 h 5035914"/>
              <a:gd name="connsiteX302" fmla="*/ 1017952 w 3497885"/>
              <a:gd name="connsiteY302" fmla="*/ 4955510 h 5035914"/>
              <a:gd name="connsiteX303" fmla="*/ 868463 w 3497885"/>
              <a:gd name="connsiteY303" fmla="*/ 4875106 h 5035914"/>
              <a:gd name="connsiteX304" fmla="*/ 739700 w 3497885"/>
              <a:gd name="connsiteY304" fmla="*/ 4786536 h 5035914"/>
              <a:gd name="connsiteX305" fmla="*/ 707667 w 3497885"/>
              <a:gd name="connsiteY305" fmla="*/ 4758269 h 5035914"/>
              <a:gd name="connsiteX306" fmla="*/ 521747 w 3497885"/>
              <a:gd name="connsiteY306" fmla="*/ 4592436 h 5035914"/>
              <a:gd name="connsiteX307" fmla="*/ 409316 w 3497885"/>
              <a:gd name="connsiteY307" fmla="*/ 4451729 h 5035914"/>
              <a:gd name="connsiteX308" fmla="*/ 332687 w 3497885"/>
              <a:gd name="connsiteY308" fmla="*/ 4346827 h 5035914"/>
              <a:gd name="connsiteX309" fmla="*/ 308191 w 3497885"/>
              <a:gd name="connsiteY309" fmla="*/ 4306625 h 5035914"/>
              <a:gd name="connsiteX310" fmla="*/ 279926 w 3497885"/>
              <a:gd name="connsiteY310" fmla="*/ 4262026 h 5035914"/>
              <a:gd name="connsiteX311" fmla="*/ 227793 w 3497885"/>
              <a:gd name="connsiteY311" fmla="*/ 4165290 h 5035914"/>
              <a:gd name="connsiteX312" fmla="*/ 134833 w 3497885"/>
              <a:gd name="connsiteY312" fmla="*/ 3979984 h 5035914"/>
              <a:gd name="connsiteX313" fmla="*/ 134833 w 3497885"/>
              <a:gd name="connsiteY313" fmla="*/ 3968049 h 5035914"/>
              <a:gd name="connsiteX314" fmla="*/ 159329 w 3497885"/>
              <a:gd name="connsiteY314" fmla="*/ 4003854 h 5035914"/>
              <a:gd name="connsiteX315" fmla="*/ 146767 w 3497885"/>
              <a:gd name="connsiteY315" fmla="*/ 3963652 h 5035914"/>
              <a:gd name="connsiteX316" fmla="*/ 102799 w 3497885"/>
              <a:gd name="connsiteY316" fmla="*/ 3878850 h 5035914"/>
              <a:gd name="connsiteX317" fmla="*/ 94634 w 3497885"/>
              <a:gd name="connsiteY317" fmla="*/ 3818547 h 5035914"/>
              <a:gd name="connsiteX318" fmla="*/ 102799 w 3497885"/>
              <a:gd name="connsiteY318" fmla="*/ 3806612 h 5035914"/>
              <a:gd name="connsiteX319" fmla="*/ 119131 w 3497885"/>
              <a:gd name="connsiteY319" fmla="*/ 3814779 h 5035914"/>
              <a:gd name="connsiteX320" fmla="*/ 139230 w 3497885"/>
              <a:gd name="connsiteY320" fmla="*/ 3871313 h 5035914"/>
              <a:gd name="connsiteX321" fmla="*/ 151164 w 3497885"/>
              <a:gd name="connsiteY321" fmla="*/ 3907117 h 5035914"/>
              <a:gd name="connsiteX322" fmla="*/ 171263 w 3497885"/>
              <a:gd name="connsiteY322" fmla="*/ 3947948 h 5035914"/>
              <a:gd name="connsiteX323" fmla="*/ 199528 w 3497885"/>
              <a:gd name="connsiteY323" fmla="*/ 4040287 h 5035914"/>
              <a:gd name="connsiteX324" fmla="*/ 231562 w 3497885"/>
              <a:gd name="connsiteY324" fmla="*/ 4104987 h 5035914"/>
              <a:gd name="connsiteX325" fmla="*/ 247892 w 3497885"/>
              <a:gd name="connsiteY325" fmla="*/ 4133254 h 5035914"/>
              <a:gd name="connsiteX326" fmla="*/ 288091 w 3497885"/>
              <a:gd name="connsiteY326" fmla="*/ 4213658 h 5035914"/>
              <a:gd name="connsiteX327" fmla="*/ 344621 w 3497885"/>
              <a:gd name="connsiteY327" fmla="*/ 4310394 h 5035914"/>
              <a:gd name="connsiteX328" fmla="*/ 356555 w 3497885"/>
              <a:gd name="connsiteY328" fmla="*/ 4318560 h 5035914"/>
              <a:gd name="connsiteX329" fmla="*/ 344621 w 3497885"/>
              <a:gd name="connsiteY329" fmla="*/ 4270192 h 5035914"/>
              <a:gd name="connsiteX330" fmla="*/ 328290 w 3497885"/>
              <a:gd name="connsiteY330" fmla="*/ 4229990 h 5035914"/>
              <a:gd name="connsiteX331" fmla="*/ 324522 w 3497885"/>
              <a:gd name="connsiteY331" fmla="*/ 4221824 h 5035914"/>
              <a:gd name="connsiteX332" fmla="*/ 300025 w 3497885"/>
              <a:gd name="connsiteY332" fmla="*/ 4185391 h 5035914"/>
              <a:gd name="connsiteX333" fmla="*/ 291860 w 3497885"/>
              <a:gd name="connsiteY333" fmla="*/ 4173456 h 5035914"/>
              <a:gd name="connsiteX334" fmla="*/ 264223 w 3497885"/>
              <a:gd name="connsiteY334" fmla="*/ 4125088 h 5035914"/>
              <a:gd name="connsiteX335" fmla="*/ 251661 w 3497885"/>
              <a:gd name="connsiteY335" fmla="*/ 4104987 h 5035914"/>
              <a:gd name="connsiteX336" fmla="*/ 227793 w 3497885"/>
              <a:gd name="connsiteY336" fmla="*/ 4032121 h 5035914"/>
              <a:gd name="connsiteX337" fmla="*/ 211462 w 3497885"/>
              <a:gd name="connsiteY337" fmla="*/ 3976215 h 5035914"/>
              <a:gd name="connsiteX338" fmla="*/ 199528 w 3497885"/>
              <a:gd name="connsiteY338" fmla="*/ 3931616 h 5035914"/>
              <a:gd name="connsiteX339" fmla="*/ 159329 w 3497885"/>
              <a:gd name="connsiteY339" fmla="*/ 3798446 h 5035914"/>
              <a:gd name="connsiteX340" fmla="*/ 159329 w 3497885"/>
              <a:gd name="connsiteY340" fmla="*/ 3782114 h 5035914"/>
              <a:gd name="connsiteX341" fmla="*/ 106568 w 3497885"/>
              <a:gd name="connsiteY341" fmla="*/ 3483740 h 5035914"/>
              <a:gd name="connsiteX342" fmla="*/ 70766 w 3497885"/>
              <a:gd name="connsiteY342" fmla="*/ 3218030 h 5035914"/>
              <a:gd name="connsiteX343" fmla="*/ 78303 w 3497885"/>
              <a:gd name="connsiteY343" fmla="*/ 3165265 h 5035914"/>
              <a:gd name="connsiteX344" fmla="*/ 82700 w 3497885"/>
              <a:gd name="connsiteY344" fmla="*/ 3149561 h 5035914"/>
              <a:gd name="connsiteX345" fmla="*/ 74535 w 3497885"/>
              <a:gd name="connsiteY345" fmla="*/ 3008226 h 5035914"/>
              <a:gd name="connsiteX346" fmla="*/ 78303 w 3497885"/>
              <a:gd name="connsiteY346" fmla="*/ 2798422 h 5035914"/>
              <a:gd name="connsiteX347" fmla="*/ 86469 w 3497885"/>
              <a:gd name="connsiteY347" fmla="*/ 2709852 h 5035914"/>
              <a:gd name="connsiteX348" fmla="*/ 86469 w 3497885"/>
              <a:gd name="connsiteY348" fmla="*/ 2706083 h 5035914"/>
              <a:gd name="connsiteX349" fmla="*/ 102799 w 3497885"/>
              <a:gd name="connsiteY349" fmla="*/ 2528315 h 5035914"/>
              <a:gd name="connsiteX350" fmla="*/ 98403 w 3497885"/>
              <a:gd name="connsiteY350" fmla="*/ 2504445 h 5035914"/>
              <a:gd name="connsiteX351" fmla="*/ 86469 w 3497885"/>
              <a:gd name="connsiteY351" fmla="*/ 2524546 h 5035914"/>
              <a:gd name="connsiteX352" fmla="*/ 70766 w 3497885"/>
              <a:gd name="connsiteY352" fmla="*/ 2621282 h 5035914"/>
              <a:gd name="connsiteX353" fmla="*/ 62601 w 3497885"/>
              <a:gd name="connsiteY353" fmla="*/ 2653318 h 5035914"/>
              <a:gd name="connsiteX354" fmla="*/ 58204 w 3497885"/>
              <a:gd name="connsiteY354" fmla="*/ 2673419 h 5035914"/>
              <a:gd name="connsiteX355" fmla="*/ 54435 w 3497885"/>
              <a:gd name="connsiteY355" fmla="*/ 2794653 h 5035914"/>
              <a:gd name="connsiteX356" fmla="*/ 50039 w 3497885"/>
              <a:gd name="connsiteY356" fmla="*/ 2851187 h 5035914"/>
              <a:gd name="connsiteX357" fmla="*/ 54435 w 3497885"/>
              <a:gd name="connsiteY357" fmla="*/ 2955461 h 5035914"/>
              <a:gd name="connsiteX358" fmla="*/ 54435 w 3497885"/>
              <a:gd name="connsiteY358" fmla="*/ 2963627 h 5035914"/>
              <a:gd name="connsiteX359" fmla="*/ 50039 w 3497885"/>
              <a:gd name="connsiteY359" fmla="*/ 3108731 h 5035914"/>
              <a:gd name="connsiteX360" fmla="*/ 54435 w 3497885"/>
              <a:gd name="connsiteY360" fmla="*/ 3153330 h 5035914"/>
              <a:gd name="connsiteX361" fmla="*/ 46270 w 3497885"/>
              <a:gd name="connsiteY361" fmla="*/ 3161496 h 5035914"/>
              <a:gd name="connsiteX362" fmla="*/ 38104 w 3497885"/>
              <a:gd name="connsiteY362" fmla="*/ 3153330 h 5035914"/>
              <a:gd name="connsiteX363" fmla="*/ 26170 w 3497885"/>
              <a:gd name="connsiteY363" fmla="*/ 3133229 h 5035914"/>
              <a:gd name="connsiteX364" fmla="*/ 1674 w 3497885"/>
              <a:gd name="connsiteY364" fmla="*/ 3084861 h 5035914"/>
              <a:gd name="connsiteX365" fmla="*/ 1674 w 3497885"/>
              <a:gd name="connsiteY365" fmla="*/ 2947923 h 5035914"/>
              <a:gd name="connsiteX366" fmla="*/ 1674 w 3497885"/>
              <a:gd name="connsiteY366" fmla="*/ 2935360 h 5035914"/>
              <a:gd name="connsiteX367" fmla="*/ 14236 w 3497885"/>
              <a:gd name="connsiteY367" fmla="*/ 2802819 h 5035914"/>
              <a:gd name="connsiteX368" fmla="*/ 14236 w 3497885"/>
              <a:gd name="connsiteY368" fmla="*/ 2746285 h 5035914"/>
              <a:gd name="connsiteX369" fmla="*/ 22402 w 3497885"/>
              <a:gd name="connsiteY369" fmla="*/ 2693520 h 5035914"/>
              <a:gd name="connsiteX370" fmla="*/ 29939 w 3497885"/>
              <a:gd name="connsiteY370" fmla="*/ 2649549 h 5035914"/>
              <a:gd name="connsiteX371" fmla="*/ 50039 w 3497885"/>
              <a:gd name="connsiteY371" fmla="*/ 2593015 h 5035914"/>
              <a:gd name="connsiteX372" fmla="*/ 50039 w 3497885"/>
              <a:gd name="connsiteY372" fmla="*/ 2556582 h 5035914"/>
              <a:gd name="connsiteX373" fmla="*/ 54435 w 3497885"/>
              <a:gd name="connsiteY373" fmla="*/ 2532712 h 5035914"/>
              <a:gd name="connsiteX374" fmla="*/ 58204 w 3497885"/>
              <a:gd name="connsiteY374" fmla="*/ 2520149 h 5035914"/>
              <a:gd name="connsiteX375" fmla="*/ 58204 w 3497885"/>
              <a:gd name="connsiteY375" fmla="*/ 2443514 h 5035914"/>
              <a:gd name="connsiteX376" fmla="*/ 82700 w 3497885"/>
              <a:gd name="connsiteY376" fmla="*/ 2322908 h 5035914"/>
              <a:gd name="connsiteX377" fmla="*/ 98403 w 3497885"/>
              <a:gd name="connsiteY377" fmla="*/ 2282706 h 5035914"/>
              <a:gd name="connsiteX378" fmla="*/ 102799 w 3497885"/>
              <a:gd name="connsiteY378" fmla="*/ 2266373 h 5035914"/>
              <a:gd name="connsiteX379" fmla="*/ 106568 w 3497885"/>
              <a:gd name="connsiteY379" fmla="*/ 2213608 h 5035914"/>
              <a:gd name="connsiteX380" fmla="*/ 122899 w 3497885"/>
              <a:gd name="connsiteY380" fmla="*/ 2141370 h 5035914"/>
              <a:gd name="connsiteX381" fmla="*/ 151164 w 3497885"/>
              <a:gd name="connsiteY381" fmla="*/ 2032699 h 5035914"/>
              <a:gd name="connsiteX382" fmla="*/ 179429 w 3497885"/>
              <a:gd name="connsiteY382" fmla="*/ 1923400 h 5035914"/>
              <a:gd name="connsiteX383" fmla="*/ 215859 w 3497885"/>
              <a:gd name="connsiteY383" fmla="*/ 1802794 h 5035914"/>
              <a:gd name="connsiteX384" fmla="*/ 264223 w 3497885"/>
              <a:gd name="connsiteY384" fmla="*/ 1649524 h 5035914"/>
              <a:gd name="connsiteX385" fmla="*/ 308191 w 3497885"/>
              <a:gd name="connsiteY385" fmla="*/ 1552788 h 5035914"/>
              <a:gd name="connsiteX386" fmla="*/ 320125 w 3497885"/>
              <a:gd name="connsiteY386" fmla="*/ 1520124 h 5035914"/>
              <a:gd name="connsiteX387" fmla="*/ 328290 w 3497885"/>
              <a:gd name="connsiteY387" fmla="*/ 1500023 h 5035914"/>
              <a:gd name="connsiteX388" fmla="*/ 384820 w 3497885"/>
              <a:gd name="connsiteY388" fmla="*/ 1371251 h 5035914"/>
              <a:gd name="connsiteX389" fmla="*/ 421250 w 3497885"/>
              <a:gd name="connsiteY389" fmla="*/ 1299013 h 5035914"/>
              <a:gd name="connsiteX390" fmla="*/ 441350 w 3497885"/>
              <a:gd name="connsiteY390" fmla="*/ 1278284 h 5035914"/>
              <a:gd name="connsiteX391" fmla="*/ 481548 w 3497885"/>
              <a:gd name="connsiteY391" fmla="*/ 1234313 h 5035914"/>
              <a:gd name="connsiteX392" fmla="*/ 663072 w 3497885"/>
              <a:gd name="connsiteY392" fmla="*/ 984307 h 5035914"/>
              <a:gd name="connsiteX393" fmla="*/ 791834 w 3497885"/>
              <a:gd name="connsiteY393" fmla="*/ 839203 h 5035914"/>
              <a:gd name="connsiteX394" fmla="*/ 812561 w 3497885"/>
              <a:gd name="connsiteY394" fmla="*/ 814705 h 5035914"/>
              <a:gd name="connsiteX395" fmla="*/ 824495 w 3497885"/>
              <a:gd name="connsiteY395" fmla="*/ 814705 h 5035914"/>
              <a:gd name="connsiteX396" fmla="*/ 844595 w 3497885"/>
              <a:gd name="connsiteY396" fmla="*/ 814705 h 5035914"/>
              <a:gd name="connsiteX397" fmla="*/ 1009787 w 3497885"/>
              <a:gd name="connsiteY397" fmla="*/ 669601 h 5035914"/>
              <a:gd name="connsiteX398" fmla="*/ 1118450 w 3497885"/>
              <a:gd name="connsiteY398" fmla="*/ 577262 h 5035914"/>
              <a:gd name="connsiteX399" fmla="*/ 1146714 w 3497885"/>
              <a:gd name="connsiteY399" fmla="*/ 532663 h 5035914"/>
              <a:gd name="connsiteX400" fmla="*/ 1163045 w 3497885"/>
              <a:gd name="connsiteY400" fmla="*/ 512562 h 5035914"/>
              <a:gd name="connsiteX401" fmla="*/ 1296204 w 3497885"/>
              <a:gd name="connsiteY401" fmla="*/ 415826 h 5035914"/>
              <a:gd name="connsiteX402" fmla="*/ 1320072 w 3497885"/>
              <a:gd name="connsiteY402" fmla="*/ 391327 h 5035914"/>
              <a:gd name="connsiteX403" fmla="*/ 1291807 w 3497885"/>
              <a:gd name="connsiteY403" fmla="*/ 395725 h 5035914"/>
              <a:gd name="connsiteX404" fmla="*/ 1235906 w 3497885"/>
              <a:gd name="connsiteY404" fmla="*/ 419595 h 5035914"/>
              <a:gd name="connsiteX405" fmla="*/ 1186913 w 3497885"/>
              <a:gd name="connsiteY405" fmla="*/ 435927 h 5035914"/>
              <a:gd name="connsiteX406" fmla="*/ 1166814 w 3497885"/>
              <a:gd name="connsiteY406" fmla="*/ 447861 h 5035914"/>
              <a:gd name="connsiteX407" fmla="*/ 1151111 w 3497885"/>
              <a:gd name="connsiteY407" fmla="*/ 447861 h 5035914"/>
              <a:gd name="connsiteX408" fmla="*/ 1158649 w 3497885"/>
              <a:gd name="connsiteY408" fmla="*/ 435927 h 5035914"/>
              <a:gd name="connsiteX409" fmla="*/ 1251608 w 3497885"/>
              <a:gd name="connsiteY409" fmla="*/ 383790 h 5035914"/>
              <a:gd name="connsiteX410" fmla="*/ 1445066 w 3497885"/>
              <a:gd name="connsiteY410" fmla="*/ 270721 h 5035914"/>
              <a:gd name="connsiteX411" fmla="*/ 1594555 w 3497885"/>
              <a:gd name="connsiteY411" fmla="*/ 194087 h 5035914"/>
              <a:gd name="connsiteX412" fmla="*/ 1686888 w 3497885"/>
              <a:gd name="connsiteY412" fmla="*/ 149487 h 5035914"/>
              <a:gd name="connsiteX413" fmla="*/ 1735252 w 3497885"/>
              <a:gd name="connsiteY413" fmla="*/ 133784 h 5035914"/>
              <a:gd name="connsiteX414" fmla="*/ 1759748 w 3497885"/>
              <a:gd name="connsiteY414" fmla="*/ 113054 h 5035914"/>
              <a:gd name="connsiteX415" fmla="*/ 1727086 w 3497885"/>
              <a:gd name="connsiteY415" fmla="*/ 109286 h 5035914"/>
              <a:gd name="connsiteX416" fmla="*/ 1683119 w 3497885"/>
              <a:gd name="connsiteY416" fmla="*/ 121220 h 5035914"/>
              <a:gd name="connsiteX417" fmla="*/ 1663019 w 3497885"/>
              <a:gd name="connsiteY417" fmla="*/ 117451 h 5035914"/>
              <a:gd name="connsiteX418" fmla="*/ 1686888 w 3497885"/>
              <a:gd name="connsiteY418" fmla="*/ 97350 h 5035914"/>
              <a:gd name="connsiteX419" fmla="*/ 1776079 w 3497885"/>
              <a:gd name="connsiteY419" fmla="*/ 72852 h 5035914"/>
              <a:gd name="connsiteX420" fmla="*/ 1820046 w 3497885"/>
              <a:gd name="connsiteY420" fmla="*/ 64686 h 5035914"/>
              <a:gd name="connsiteX421" fmla="*/ 1888510 w 3497885"/>
              <a:gd name="connsiteY421" fmla="*/ 44585 h 5035914"/>
              <a:gd name="connsiteX422" fmla="*/ 1929337 w 3497885"/>
              <a:gd name="connsiteY422" fmla="*/ 28881 h 5035914"/>
              <a:gd name="connsiteX423" fmla="*/ 2005966 w 3497885"/>
              <a:gd name="connsiteY423" fmla="*/ 4383 h 5035914"/>
              <a:gd name="connsiteX424" fmla="*/ 2100261 w 3497885"/>
              <a:gd name="connsiteY424" fmla="*/ 379 h 5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3497885" h="5035914">
                <a:moveTo>
                  <a:pt x="429415" y="4435397"/>
                </a:moveTo>
                <a:cubicBezTo>
                  <a:pt x="437581" y="4455498"/>
                  <a:pt x="453283" y="4467433"/>
                  <a:pt x="453283" y="4483765"/>
                </a:cubicBezTo>
                <a:cubicBezTo>
                  <a:pt x="453283" y="4503866"/>
                  <a:pt x="469614" y="4508263"/>
                  <a:pt x="485945" y="4515801"/>
                </a:cubicBezTo>
                <a:cubicBezTo>
                  <a:pt x="477780" y="4500097"/>
                  <a:pt x="465218" y="4488162"/>
                  <a:pt x="461449" y="4471830"/>
                </a:cubicBezTo>
                <a:cubicBezTo>
                  <a:pt x="457680" y="4455498"/>
                  <a:pt x="445118" y="4447332"/>
                  <a:pt x="429415" y="4435397"/>
                </a:cubicBezTo>
                <a:close/>
                <a:moveTo>
                  <a:pt x="159329" y="3116897"/>
                </a:moveTo>
                <a:cubicBezTo>
                  <a:pt x="154932" y="3125063"/>
                  <a:pt x="159329" y="3133229"/>
                  <a:pt x="159329" y="3141395"/>
                </a:cubicBezTo>
                <a:cubicBezTo>
                  <a:pt x="171263" y="3181597"/>
                  <a:pt x="175032" y="3226196"/>
                  <a:pt x="171263" y="3266398"/>
                </a:cubicBezTo>
                <a:cubicBezTo>
                  <a:pt x="167495" y="3294665"/>
                  <a:pt x="167495" y="3318535"/>
                  <a:pt x="175032" y="3346802"/>
                </a:cubicBezTo>
                <a:cubicBezTo>
                  <a:pt x="175032" y="3351199"/>
                  <a:pt x="171263" y="3363134"/>
                  <a:pt x="187594" y="3363134"/>
                </a:cubicBezTo>
                <a:cubicBezTo>
                  <a:pt x="187594" y="3351199"/>
                  <a:pt x="187594" y="3338636"/>
                  <a:pt x="187594" y="3326701"/>
                </a:cubicBezTo>
                <a:cubicBezTo>
                  <a:pt x="183197" y="3270167"/>
                  <a:pt x="183197" y="3213633"/>
                  <a:pt x="179429" y="3161496"/>
                </a:cubicBezTo>
                <a:cubicBezTo>
                  <a:pt x="179429" y="3141395"/>
                  <a:pt x="175032" y="3129460"/>
                  <a:pt x="159329" y="3116897"/>
                </a:cubicBezTo>
                <a:close/>
                <a:moveTo>
                  <a:pt x="131065" y="2318510"/>
                </a:moveTo>
                <a:cubicBezTo>
                  <a:pt x="126667" y="2351175"/>
                  <a:pt x="110965" y="2383211"/>
                  <a:pt x="119131" y="2419644"/>
                </a:cubicBezTo>
                <a:cubicBezTo>
                  <a:pt x="122899" y="2387608"/>
                  <a:pt x="131065" y="2351175"/>
                  <a:pt x="139230" y="2318510"/>
                </a:cubicBezTo>
                <a:cubicBezTo>
                  <a:pt x="134833" y="2318510"/>
                  <a:pt x="131065" y="2318510"/>
                  <a:pt x="131065" y="2318510"/>
                </a:cubicBezTo>
                <a:close/>
                <a:moveTo>
                  <a:pt x="441350" y="1814729"/>
                </a:moveTo>
                <a:cubicBezTo>
                  <a:pt x="425019" y="1842996"/>
                  <a:pt x="416854" y="1879429"/>
                  <a:pt x="413085" y="1915862"/>
                </a:cubicBezTo>
                <a:cubicBezTo>
                  <a:pt x="425019" y="1879429"/>
                  <a:pt x="433184" y="1847393"/>
                  <a:pt x="441350" y="1814729"/>
                </a:cubicBezTo>
                <a:close/>
                <a:moveTo>
                  <a:pt x="485945" y="1609322"/>
                </a:moveTo>
                <a:cubicBezTo>
                  <a:pt x="481548" y="1629423"/>
                  <a:pt x="473383" y="1645755"/>
                  <a:pt x="465218" y="1661459"/>
                </a:cubicBezTo>
                <a:cubicBezTo>
                  <a:pt x="449515" y="1706058"/>
                  <a:pt x="429415" y="1746260"/>
                  <a:pt x="409316" y="1786462"/>
                </a:cubicBezTo>
                <a:cubicBezTo>
                  <a:pt x="404919" y="1790859"/>
                  <a:pt x="401150" y="1794628"/>
                  <a:pt x="396754" y="1799025"/>
                </a:cubicBezTo>
                <a:cubicBezTo>
                  <a:pt x="376655" y="1799025"/>
                  <a:pt x="376655" y="1810960"/>
                  <a:pt x="372886" y="1822895"/>
                </a:cubicBezTo>
                <a:cubicBezTo>
                  <a:pt x="368489" y="1842996"/>
                  <a:pt x="368489" y="1863097"/>
                  <a:pt x="356555" y="1883198"/>
                </a:cubicBezTo>
                <a:cubicBezTo>
                  <a:pt x="348390" y="1899530"/>
                  <a:pt x="340224" y="1919631"/>
                  <a:pt x="332687" y="1939732"/>
                </a:cubicBezTo>
                <a:cubicBezTo>
                  <a:pt x="328290" y="1951667"/>
                  <a:pt x="328290" y="1967999"/>
                  <a:pt x="320125" y="1979934"/>
                </a:cubicBezTo>
                <a:cubicBezTo>
                  <a:pt x="300025" y="2012598"/>
                  <a:pt x="304422" y="2052800"/>
                  <a:pt x="291860" y="2089233"/>
                </a:cubicBezTo>
                <a:cubicBezTo>
                  <a:pt x="304422" y="2084836"/>
                  <a:pt x="324522" y="2084836"/>
                  <a:pt x="312587" y="2060966"/>
                </a:cubicBezTo>
                <a:cubicBezTo>
                  <a:pt x="308191" y="2060966"/>
                  <a:pt x="312587" y="2052800"/>
                  <a:pt x="316356" y="2052800"/>
                </a:cubicBezTo>
                <a:cubicBezTo>
                  <a:pt x="328290" y="2044634"/>
                  <a:pt x="328290" y="2028302"/>
                  <a:pt x="332687" y="2016367"/>
                </a:cubicBezTo>
                <a:cubicBezTo>
                  <a:pt x="340224" y="1984331"/>
                  <a:pt x="348390" y="1951667"/>
                  <a:pt x="356555" y="1919631"/>
                </a:cubicBezTo>
                <a:cubicBezTo>
                  <a:pt x="356555" y="1911465"/>
                  <a:pt x="356555" y="1899530"/>
                  <a:pt x="364720" y="1891364"/>
                </a:cubicBezTo>
                <a:cubicBezTo>
                  <a:pt x="376655" y="1887595"/>
                  <a:pt x="384820" y="1899530"/>
                  <a:pt x="392985" y="1891364"/>
                </a:cubicBezTo>
                <a:cubicBezTo>
                  <a:pt x="396754" y="1867494"/>
                  <a:pt x="409316" y="1842996"/>
                  <a:pt x="421250" y="1819126"/>
                </a:cubicBezTo>
                <a:cubicBezTo>
                  <a:pt x="425019" y="1810960"/>
                  <a:pt x="425019" y="1799025"/>
                  <a:pt x="433184" y="1794628"/>
                </a:cubicBezTo>
                <a:cubicBezTo>
                  <a:pt x="449515" y="1790859"/>
                  <a:pt x="449515" y="1778296"/>
                  <a:pt x="449515" y="1766361"/>
                </a:cubicBezTo>
                <a:cubicBezTo>
                  <a:pt x="449515" y="1754426"/>
                  <a:pt x="457680" y="1742491"/>
                  <a:pt x="461449" y="1729928"/>
                </a:cubicBezTo>
                <a:cubicBezTo>
                  <a:pt x="473383" y="1701661"/>
                  <a:pt x="481548" y="1677791"/>
                  <a:pt x="489714" y="1649524"/>
                </a:cubicBezTo>
                <a:cubicBezTo>
                  <a:pt x="493482" y="1637589"/>
                  <a:pt x="493482" y="1625026"/>
                  <a:pt x="493482" y="1613091"/>
                </a:cubicBezTo>
                <a:cubicBezTo>
                  <a:pt x="489714" y="1613091"/>
                  <a:pt x="489714" y="1613091"/>
                  <a:pt x="485945" y="1609322"/>
                </a:cubicBezTo>
                <a:close/>
                <a:moveTo>
                  <a:pt x="1070086" y="726135"/>
                </a:moveTo>
                <a:cubicBezTo>
                  <a:pt x="1049986" y="729904"/>
                  <a:pt x="1029887" y="738070"/>
                  <a:pt x="1013556" y="750633"/>
                </a:cubicBezTo>
                <a:cubicBezTo>
                  <a:pt x="989688" y="766337"/>
                  <a:pt x="969588" y="790835"/>
                  <a:pt x="945092" y="806539"/>
                </a:cubicBezTo>
                <a:cubicBezTo>
                  <a:pt x="933158" y="814705"/>
                  <a:pt x="921224" y="827268"/>
                  <a:pt x="921224" y="842972"/>
                </a:cubicBezTo>
                <a:cubicBezTo>
                  <a:pt x="921224" y="859304"/>
                  <a:pt x="909290" y="867470"/>
                  <a:pt x="896727" y="875636"/>
                </a:cubicBezTo>
                <a:cubicBezTo>
                  <a:pt x="888562" y="879405"/>
                  <a:pt x="884794" y="883174"/>
                  <a:pt x="876628" y="875636"/>
                </a:cubicBezTo>
                <a:cubicBezTo>
                  <a:pt x="872860" y="871239"/>
                  <a:pt x="881025" y="867470"/>
                  <a:pt x="884794" y="859304"/>
                </a:cubicBezTo>
                <a:cubicBezTo>
                  <a:pt x="896727" y="847369"/>
                  <a:pt x="909290" y="834806"/>
                  <a:pt x="916827" y="819102"/>
                </a:cubicBezTo>
                <a:cubicBezTo>
                  <a:pt x="916827" y="814705"/>
                  <a:pt x="916827" y="814705"/>
                  <a:pt x="913058" y="814705"/>
                </a:cubicBezTo>
                <a:cubicBezTo>
                  <a:pt x="901125" y="827268"/>
                  <a:pt x="888562" y="839203"/>
                  <a:pt x="872860" y="851138"/>
                </a:cubicBezTo>
                <a:cubicBezTo>
                  <a:pt x="852760" y="867470"/>
                  <a:pt x="836429" y="887571"/>
                  <a:pt x="808164" y="891340"/>
                </a:cubicBezTo>
                <a:cubicBezTo>
                  <a:pt x="799999" y="891340"/>
                  <a:pt x="791834" y="899506"/>
                  <a:pt x="791834" y="907672"/>
                </a:cubicBezTo>
                <a:cubicBezTo>
                  <a:pt x="788065" y="915838"/>
                  <a:pt x="779899" y="924004"/>
                  <a:pt x="767965" y="927773"/>
                </a:cubicBezTo>
                <a:cubicBezTo>
                  <a:pt x="759800" y="927773"/>
                  <a:pt x="756031" y="935939"/>
                  <a:pt x="751635" y="944105"/>
                </a:cubicBezTo>
                <a:cubicBezTo>
                  <a:pt x="723370" y="972372"/>
                  <a:pt x="695105" y="1004408"/>
                  <a:pt x="671237" y="1036444"/>
                </a:cubicBezTo>
                <a:cubicBezTo>
                  <a:pt x="654906" y="1060942"/>
                  <a:pt x="634807" y="1081043"/>
                  <a:pt x="619104" y="1105541"/>
                </a:cubicBezTo>
                <a:cubicBezTo>
                  <a:pt x="582674" y="1165844"/>
                  <a:pt x="534310" y="1222378"/>
                  <a:pt x="506045" y="1290847"/>
                </a:cubicBezTo>
                <a:cubicBezTo>
                  <a:pt x="501648" y="1299013"/>
                  <a:pt x="493482" y="1302782"/>
                  <a:pt x="489714" y="1306551"/>
                </a:cubicBezTo>
                <a:cubicBezTo>
                  <a:pt x="477780" y="1319114"/>
                  <a:pt x="473383" y="1331049"/>
                  <a:pt x="465218" y="1342984"/>
                </a:cubicBezTo>
                <a:cubicBezTo>
                  <a:pt x="457680" y="1375020"/>
                  <a:pt x="445118" y="1403287"/>
                  <a:pt x="425019" y="1431554"/>
                </a:cubicBezTo>
                <a:cubicBezTo>
                  <a:pt x="416854" y="1439720"/>
                  <a:pt x="413085" y="1444117"/>
                  <a:pt x="409316" y="1451655"/>
                </a:cubicBezTo>
                <a:cubicBezTo>
                  <a:pt x="404919" y="1479922"/>
                  <a:pt x="388589" y="1500023"/>
                  <a:pt x="381051" y="1524521"/>
                </a:cubicBezTo>
                <a:cubicBezTo>
                  <a:pt x="348390" y="1601156"/>
                  <a:pt x="320125" y="1677791"/>
                  <a:pt x="300025" y="1754426"/>
                </a:cubicBezTo>
                <a:cubicBezTo>
                  <a:pt x="296257" y="1774527"/>
                  <a:pt x="288091" y="1794628"/>
                  <a:pt x="279926" y="1814729"/>
                </a:cubicBezTo>
                <a:cubicBezTo>
                  <a:pt x="291860" y="1814729"/>
                  <a:pt x="291860" y="1810960"/>
                  <a:pt x="291860" y="1806563"/>
                </a:cubicBezTo>
                <a:cubicBezTo>
                  <a:pt x="300025" y="1778296"/>
                  <a:pt x="320125" y="1754426"/>
                  <a:pt x="332687" y="1726159"/>
                </a:cubicBezTo>
                <a:cubicBezTo>
                  <a:pt x="352786" y="1697892"/>
                  <a:pt x="364720" y="1669625"/>
                  <a:pt x="368489" y="1637589"/>
                </a:cubicBezTo>
                <a:cubicBezTo>
                  <a:pt x="368489" y="1633192"/>
                  <a:pt x="368489" y="1633192"/>
                  <a:pt x="372886" y="1633192"/>
                </a:cubicBezTo>
                <a:cubicBezTo>
                  <a:pt x="376655" y="1637589"/>
                  <a:pt x="384820" y="1641358"/>
                  <a:pt x="388589" y="1645755"/>
                </a:cubicBezTo>
                <a:cubicBezTo>
                  <a:pt x="392985" y="1637589"/>
                  <a:pt x="396754" y="1629423"/>
                  <a:pt x="392985" y="1617488"/>
                </a:cubicBezTo>
                <a:cubicBezTo>
                  <a:pt x="392985" y="1613091"/>
                  <a:pt x="392985" y="1604925"/>
                  <a:pt x="392985" y="1596759"/>
                </a:cubicBezTo>
                <a:cubicBezTo>
                  <a:pt x="409316" y="1569120"/>
                  <a:pt x="421250" y="1536456"/>
                  <a:pt x="433184" y="1508189"/>
                </a:cubicBezTo>
                <a:cubicBezTo>
                  <a:pt x="449515" y="1476153"/>
                  <a:pt x="461449" y="1439720"/>
                  <a:pt x="485945" y="1407684"/>
                </a:cubicBezTo>
                <a:cubicBezTo>
                  <a:pt x="509813" y="1379417"/>
                  <a:pt x="526144" y="1342984"/>
                  <a:pt x="546244" y="1306551"/>
                </a:cubicBezTo>
                <a:cubicBezTo>
                  <a:pt x="566343" y="1270746"/>
                  <a:pt x="594608" y="1234313"/>
                  <a:pt x="622873" y="1197880"/>
                </a:cubicBezTo>
                <a:cubicBezTo>
                  <a:pt x="654906" y="1149512"/>
                  <a:pt x="695105" y="1105541"/>
                  <a:pt x="727766" y="1057173"/>
                </a:cubicBezTo>
                <a:cubicBezTo>
                  <a:pt x="739700" y="1040841"/>
                  <a:pt x="756031" y="1028906"/>
                  <a:pt x="764197" y="1012574"/>
                </a:cubicBezTo>
                <a:cubicBezTo>
                  <a:pt x="767965" y="1008177"/>
                  <a:pt x="771734" y="1004408"/>
                  <a:pt x="779899" y="1004408"/>
                </a:cubicBezTo>
                <a:cubicBezTo>
                  <a:pt x="799999" y="996242"/>
                  <a:pt x="816330" y="984307"/>
                  <a:pt x="836429" y="972372"/>
                </a:cubicBezTo>
                <a:cubicBezTo>
                  <a:pt x="856529" y="959809"/>
                  <a:pt x="876628" y="935939"/>
                  <a:pt x="892959" y="919607"/>
                </a:cubicBezTo>
                <a:cubicBezTo>
                  <a:pt x="933158" y="871239"/>
                  <a:pt x="973357" y="831037"/>
                  <a:pt x="1013556" y="786438"/>
                </a:cubicBezTo>
                <a:cubicBezTo>
                  <a:pt x="1029887" y="766337"/>
                  <a:pt x="1049986" y="746236"/>
                  <a:pt x="1070086" y="726135"/>
                </a:cubicBezTo>
                <a:close/>
                <a:moveTo>
                  <a:pt x="2364615" y="714200"/>
                </a:moveTo>
                <a:cubicBezTo>
                  <a:pt x="2348285" y="709803"/>
                  <a:pt x="2331954" y="717969"/>
                  <a:pt x="2316251" y="717969"/>
                </a:cubicBezTo>
                <a:cubicBezTo>
                  <a:pt x="2299921" y="717969"/>
                  <a:pt x="2279821" y="717969"/>
                  <a:pt x="2259722" y="717969"/>
                </a:cubicBezTo>
                <a:cubicBezTo>
                  <a:pt x="2239622" y="717969"/>
                  <a:pt x="2219523" y="722366"/>
                  <a:pt x="2199423" y="734301"/>
                </a:cubicBezTo>
                <a:cubicBezTo>
                  <a:pt x="2154828" y="754402"/>
                  <a:pt x="2118397" y="782669"/>
                  <a:pt x="2074430" y="806539"/>
                </a:cubicBezTo>
                <a:cubicBezTo>
                  <a:pt x="2049934" y="822871"/>
                  <a:pt x="2026066" y="847369"/>
                  <a:pt x="1997801" y="863073"/>
                </a:cubicBezTo>
                <a:cubicBezTo>
                  <a:pt x="1965139" y="883174"/>
                  <a:pt x="1941271" y="911441"/>
                  <a:pt x="1916775" y="944105"/>
                </a:cubicBezTo>
                <a:cubicBezTo>
                  <a:pt x="1884742" y="988076"/>
                  <a:pt x="1848311" y="1028906"/>
                  <a:pt x="1803715" y="1060942"/>
                </a:cubicBezTo>
                <a:cubicBezTo>
                  <a:pt x="1791781" y="1069108"/>
                  <a:pt x="1783616" y="1077274"/>
                  <a:pt x="1776079" y="1084812"/>
                </a:cubicBezTo>
                <a:cubicBezTo>
                  <a:pt x="1743417" y="1117476"/>
                  <a:pt x="1715152" y="1149512"/>
                  <a:pt x="1683119" y="1177779"/>
                </a:cubicBezTo>
                <a:cubicBezTo>
                  <a:pt x="1642920" y="1209815"/>
                  <a:pt x="1606489" y="1250645"/>
                  <a:pt x="1574456" y="1290847"/>
                </a:cubicBezTo>
                <a:cubicBezTo>
                  <a:pt x="1541794" y="1322883"/>
                  <a:pt x="1513530" y="1363085"/>
                  <a:pt x="1481496" y="1391352"/>
                </a:cubicBezTo>
                <a:cubicBezTo>
                  <a:pt x="1453231" y="1419619"/>
                  <a:pt x="1424966" y="1447886"/>
                  <a:pt x="1409263" y="1479922"/>
                </a:cubicBezTo>
                <a:cubicBezTo>
                  <a:pt x="1396701" y="1504420"/>
                  <a:pt x="1380998" y="1520124"/>
                  <a:pt x="1364668" y="1540853"/>
                </a:cubicBezTo>
                <a:cubicBezTo>
                  <a:pt x="1340171" y="1576658"/>
                  <a:pt x="1308138" y="1613091"/>
                  <a:pt x="1288039" y="1653293"/>
                </a:cubicBezTo>
                <a:cubicBezTo>
                  <a:pt x="1263542" y="1697892"/>
                  <a:pt x="1251608" y="1746260"/>
                  <a:pt x="1223343" y="1790859"/>
                </a:cubicBezTo>
                <a:cubicBezTo>
                  <a:pt x="1215178" y="1799025"/>
                  <a:pt x="1207641" y="1810960"/>
                  <a:pt x="1203244" y="1822895"/>
                </a:cubicBezTo>
                <a:cubicBezTo>
                  <a:pt x="1183144" y="1871263"/>
                  <a:pt x="1154880" y="1915862"/>
                  <a:pt x="1131012" y="1964230"/>
                </a:cubicBezTo>
                <a:cubicBezTo>
                  <a:pt x="1122846" y="1976165"/>
                  <a:pt x="1114681" y="1979934"/>
                  <a:pt x="1106515" y="1992497"/>
                </a:cubicBezTo>
                <a:cubicBezTo>
                  <a:pt x="1090185" y="2028302"/>
                  <a:pt x="1066317" y="2060966"/>
                  <a:pt x="1054382" y="2096771"/>
                </a:cubicBezTo>
                <a:cubicBezTo>
                  <a:pt x="1046217" y="2125038"/>
                  <a:pt x="1029887" y="2149536"/>
                  <a:pt x="1026118" y="2177803"/>
                </a:cubicBezTo>
                <a:cubicBezTo>
                  <a:pt x="1017952" y="2197904"/>
                  <a:pt x="1009787" y="2221774"/>
                  <a:pt x="989688" y="2238106"/>
                </a:cubicBezTo>
                <a:cubicBezTo>
                  <a:pt x="981522" y="2246273"/>
                  <a:pt x="969588" y="2258207"/>
                  <a:pt x="977753" y="2274540"/>
                </a:cubicBezTo>
                <a:cubicBezTo>
                  <a:pt x="981522" y="2278308"/>
                  <a:pt x="977753" y="2286474"/>
                  <a:pt x="973357" y="2290243"/>
                </a:cubicBezTo>
                <a:cubicBezTo>
                  <a:pt x="961423" y="2314742"/>
                  <a:pt x="949489" y="2338611"/>
                  <a:pt x="945092" y="2366878"/>
                </a:cubicBezTo>
                <a:cubicBezTo>
                  <a:pt x="945092" y="2375045"/>
                  <a:pt x="949489" y="2383211"/>
                  <a:pt x="945092" y="2395145"/>
                </a:cubicBezTo>
                <a:cubicBezTo>
                  <a:pt x="933158" y="2411478"/>
                  <a:pt x="929389" y="2431579"/>
                  <a:pt x="924992" y="2451680"/>
                </a:cubicBezTo>
                <a:cubicBezTo>
                  <a:pt x="909290" y="2504445"/>
                  <a:pt x="896727" y="2556582"/>
                  <a:pt x="872860" y="2601181"/>
                </a:cubicBezTo>
                <a:cubicBezTo>
                  <a:pt x="872860" y="2604950"/>
                  <a:pt x="872860" y="2609347"/>
                  <a:pt x="872860" y="2613116"/>
                </a:cubicBezTo>
                <a:cubicBezTo>
                  <a:pt x="868463" y="2637614"/>
                  <a:pt x="864694" y="2661484"/>
                  <a:pt x="860926" y="2685982"/>
                </a:cubicBezTo>
                <a:cubicBezTo>
                  <a:pt x="860926" y="2718018"/>
                  <a:pt x="848363" y="2746285"/>
                  <a:pt x="856529" y="2778321"/>
                </a:cubicBezTo>
                <a:cubicBezTo>
                  <a:pt x="860926" y="2782718"/>
                  <a:pt x="856529" y="2790256"/>
                  <a:pt x="852760" y="2794653"/>
                </a:cubicBezTo>
                <a:cubicBezTo>
                  <a:pt x="836429" y="2831086"/>
                  <a:pt x="832661" y="2871288"/>
                  <a:pt x="828264" y="2907093"/>
                </a:cubicBezTo>
                <a:cubicBezTo>
                  <a:pt x="824495" y="2915259"/>
                  <a:pt x="828264" y="2923425"/>
                  <a:pt x="824495" y="2927822"/>
                </a:cubicBezTo>
                <a:cubicBezTo>
                  <a:pt x="808164" y="2947923"/>
                  <a:pt x="820098" y="2971793"/>
                  <a:pt x="812561" y="2991894"/>
                </a:cubicBezTo>
                <a:cubicBezTo>
                  <a:pt x="808164" y="2996291"/>
                  <a:pt x="816330" y="3000060"/>
                  <a:pt x="820098" y="2991894"/>
                </a:cubicBezTo>
                <a:cubicBezTo>
                  <a:pt x="824495" y="2988125"/>
                  <a:pt x="824495" y="2988125"/>
                  <a:pt x="828264" y="2991894"/>
                </a:cubicBezTo>
                <a:cubicBezTo>
                  <a:pt x="832661" y="3020161"/>
                  <a:pt x="832661" y="3020161"/>
                  <a:pt x="820098" y="3024558"/>
                </a:cubicBezTo>
                <a:cubicBezTo>
                  <a:pt x="804396" y="3028327"/>
                  <a:pt x="804396" y="3032096"/>
                  <a:pt x="804396" y="3044659"/>
                </a:cubicBezTo>
                <a:cubicBezTo>
                  <a:pt x="804396" y="3060363"/>
                  <a:pt x="804396" y="3076695"/>
                  <a:pt x="804396" y="3093027"/>
                </a:cubicBezTo>
                <a:cubicBezTo>
                  <a:pt x="808164" y="3072926"/>
                  <a:pt x="816330" y="3060363"/>
                  <a:pt x="824495" y="3040262"/>
                </a:cubicBezTo>
                <a:cubicBezTo>
                  <a:pt x="836429" y="3068529"/>
                  <a:pt x="824495" y="3093027"/>
                  <a:pt x="824495" y="3121294"/>
                </a:cubicBezTo>
                <a:cubicBezTo>
                  <a:pt x="824495" y="3136998"/>
                  <a:pt x="820098" y="3157099"/>
                  <a:pt x="820098" y="3177828"/>
                </a:cubicBezTo>
                <a:cubicBezTo>
                  <a:pt x="824495" y="3197929"/>
                  <a:pt x="812561" y="3213633"/>
                  <a:pt x="820098" y="3234362"/>
                </a:cubicBezTo>
                <a:cubicBezTo>
                  <a:pt x="824495" y="3238131"/>
                  <a:pt x="820098" y="3246297"/>
                  <a:pt x="816330" y="3246297"/>
                </a:cubicBezTo>
                <a:cubicBezTo>
                  <a:pt x="799999" y="3250066"/>
                  <a:pt x="799999" y="3266398"/>
                  <a:pt x="799999" y="3278333"/>
                </a:cubicBezTo>
                <a:cubicBezTo>
                  <a:pt x="796230" y="3322932"/>
                  <a:pt x="791834" y="3366903"/>
                  <a:pt x="799999" y="3411502"/>
                </a:cubicBezTo>
                <a:cubicBezTo>
                  <a:pt x="808164" y="3468036"/>
                  <a:pt x="812561" y="3524570"/>
                  <a:pt x="820098" y="3580476"/>
                </a:cubicBezTo>
                <a:cubicBezTo>
                  <a:pt x="820098" y="3593039"/>
                  <a:pt x="824495" y="3600577"/>
                  <a:pt x="816330" y="3613140"/>
                </a:cubicBezTo>
                <a:cubicBezTo>
                  <a:pt x="808164" y="3588642"/>
                  <a:pt x="808164" y="3560375"/>
                  <a:pt x="804396" y="3536505"/>
                </a:cubicBezTo>
                <a:cubicBezTo>
                  <a:pt x="799999" y="3508238"/>
                  <a:pt x="804396" y="3483740"/>
                  <a:pt x="784296" y="3459870"/>
                </a:cubicBezTo>
                <a:cubicBezTo>
                  <a:pt x="788065" y="3532108"/>
                  <a:pt x="796230" y="3604974"/>
                  <a:pt x="791834" y="3677212"/>
                </a:cubicBezTo>
                <a:cubicBezTo>
                  <a:pt x="804396" y="3677212"/>
                  <a:pt x="791834" y="3665277"/>
                  <a:pt x="804396" y="3661508"/>
                </a:cubicBezTo>
                <a:cubicBezTo>
                  <a:pt x="812561" y="3685378"/>
                  <a:pt x="804396" y="3709876"/>
                  <a:pt x="812561" y="3729977"/>
                </a:cubicBezTo>
                <a:cubicBezTo>
                  <a:pt x="812561" y="3745681"/>
                  <a:pt x="804396" y="3766410"/>
                  <a:pt x="820098" y="3782114"/>
                </a:cubicBezTo>
                <a:cubicBezTo>
                  <a:pt x="840198" y="3802215"/>
                  <a:pt x="804396" y="3814779"/>
                  <a:pt x="816330" y="3830482"/>
                </a:cubicBezTo>
                <a:cubicBezTo>
                  <a:pt x="816330" y="3830482"/>
                  <a:pt x="816330" y="3830482"/>
                  <a:pt x="816330" y="3834880"/>
                </a:cubicBezTo>
                <a:cubicBezTo>
                  <a:pt x="824495" y="3858749"/>
                  <a:pt x="828264" y="3887016"/>
                  <a:pt x="836429" y="3911515"/>
                </a:cubicBezTo>
                <a:cubicBezTo>
                  <a:pt x="836429" y="3919681"/>
                  <a:pt x="840198" y="3923450"/>
                  <a:pt x="844595" y="3927218"/>
                </a:cubicBezTo>
                <a:cubicBezTo>
                  <a:pt x="872860" y="3955485"/>
                  <a:pt x="876628" y="3991919"/>
                  <a:pt x="884794" y="4024583"/>
                </a:cubicBezTo>
                <a:cubicBezTo>
                  <a:pt x="888562" y="4048453"/>
                  <a:pt x="892959" y="4068554"/>
                  <a:pt x="904893" y="4084886"/>
                </a:cubicBezTo>
                <a:cubicBezTo>
                  <a:pt x="921224" y="4104987"/>
                  <a:pt x="936926" y="4125088"/>
                  <a:pt x="945092" y="4148958"/>
                </a:cubicBezTo>
                <a:cubicBezTo>
                  <a:pt x="957654" y="4189788"/>
                  <a:pt x="981522" y="4225593"/>
                  <a:pt x="1001622" y="4262026"/>
                </a:cubicBezTo>
                <a:cubicBezTo>
                  <a:pt x="997853" y="4258257"/>
                  <a:pt x="993456" y="4253860"/>
                  <a:pt x="985291" y="4258257"/>
                </a:cubicBezTo>
                <a:cubicBezTo>
                  <a:pt x="997853" y="4294062"/>
                  <a:pt x="1021721" y="4322329"/>
                  <a:pt x="1046217" y="4350596"/>
                </a:cubicBezTo>
                <a:cubicBezTo>
                  <a:pt x="1046217" y="4334892"/>
                  <a:pt x="1038052" y="4326726"/>
                  <a:pt x="1029887" y="4318560"/>
                </a:cubicBezTo>
                <a:cubicBezTo>
                  <a:pt x="1013556" y="4302228"/>
                  <a:pt x="1006018" y="4282127"/>
                  <a:pt x="1001622" y="4262026"/>
                </a:cubicBezTo>
                <a:cubicBezTo>
                  <a:pt x="1026118" y="4298459"/>
                  <a:pt x="1054382" y="4334892"/>
                  <a:pt x="1078251" y="4375094"/>
                </a:cubicBezTo>
                <a:cubicBezTo>
                  <a:pt x="1146714" y="4467433"/>
                  <a:pt x="1227740" y="4548465"/>
                  <a:pt x="1332634" y="4600602"/>
                </a:cubicBezTo>
                <a:cubicBezTo>
                  <a:pt x="1356503" y="4616934"/>
                  <a:pt x="1384767" y="4628869"/>
                  <a:pt x="1413032" y="4637035"/>
                </a:cubicBezTo>
                <a:cubicBezTo>
                  <a:pt x="1457628" y="4648970"/>
                  <a:pt x="1505992" y="4648970"/>
                  <a:pt x="1549959" y="4661533"/>
                </a:cubicBezTo>
                <a:cubicBezTo>
                  <a:pt x="1574456" y="4665302"/>
                  <a:pt x="1602721" y="4665302"/>
                  <a:pt x="1626589" y="4669071"/>
                </a:cubicBezTo>
                <a:cubicBezTo>
                  <a:pt x="1671185" y="4673468"/>
                  <a:pt x="1715152" y="4669071"/>
                  <a:pt x="1759748" y="4665302"/>
                </a:cubicBezTo>
                <a:cubicBezTo>
                  <a:pt x="1799947" y="4661533"/>
                  <a:pt x="1844543" y="4653367"/>
                  <a:pt x="1884742" y="4641432"/>
                </a:cubicBezTo>
                <a:cubicBezTo>
                  <a:pt x="1924941" y="4633266"/>
                  <a:pt x="1965139" y="4613165"/>
                  <a:pt x="2001569" y="4592436"/>
                </a:cubicBezTo>
                <a:cubicBezTo>
                  <a:pt x="2061868" y="4560400"/>
                  <a:pt x="2122794" y="4523967"/>
                  <a:pt x="2174927" y="4479996"/>
                </a:cubicBezTo>
                <a:cubicBezTo>
                  <a:pt x="2231457" y="4435397"/>
                  <a:pt x="2283590" y="4390798"/>
                  <a:pt x="2331954" y="4342430"/>
                </a:cubicBezTo>
                <a:cubicBezTo>
                  <a:pt x="2352054" y="4318560"/>
                  <a:pt x="2368384" y="4286524"/>
                  <a:pt x="2408583" y="4290293"/>
                </a:cubicBezTo>
                <a:cubicBezTo>
                  <a:pt x="2408583" y="4290293"/>
                  <a:pt x="2412980" y="4286524"/>
                  <a:pt x="2416749" y="4286524"/>
                </a:cubicBezTo>
                <a:cubicBezTo>
                  <a:pt x="2445013" y="4266423"/>
                  <a:pt x="2469510" y="4238156"/>
                  <a:pt x="2489609" y="4205492"/>
                </a:cubicBezTo>
                <a:cubicBezTo>
                  <a:pt x="2505312" y="4177225"/>
                  <a:pt x="2525411" y="4153355"/>
                  <a:pt x="2549908" y="4125088"/>
                </a:cubicBezTo>
                <a:cubicBezTo>
                  <a:pt x="2586338" y="4076720"/>
                  <a:pt x="2622768" y="4028352"/>
                  <a:pt x="2654802" y="3976215"/>
                </a:cubicBezTo>
                <a:cubicBezTo>
                  <a:pt x="2715100" y="3883248"/>
                  <a:pt x="2775398" y="3786511"/>
                  <a:pt x="2819994" y="3681609"/>
                </a:cubicBezTo>
                <a:cubicBezTo>
                  <a:pt x="2844490" y="3625075"/>
                  <a:pt x="2872127" y="3572938"/>
                  <a:pt x="2896623" y="3520173"/>
                </a:cubicBezTo>
                <a:cubicBezTo>
                  <a:pt x="2933053" y="3443538"/>
                  <a:pt x="2948756" y="3358737"/>
                  <a:pt x="2977021" y="3278333"/>
                </a:cubicBezTo>
                <a:cubicBezTo>
                  <a:pt x="2993351" y="3226196"/>
                  <a:pt x="3009682" y="3173431"/>
                  <a:pt x="3021617" y="3116897"/>
                </a:cubicBezTo>
                <a:cubicBezTo>
                  <a:pt x="3037947" y="3068529"/>
                  <a:pt x="3045484" y="3020161"/>
                  <a:pt x="3053650" y="2971793"/>
                </a:cubicBezTo>
                <a:cubicBezTo>
                  <a:pt x="3065584" y="2883223"/>
                  <a:pt x="3078146" y="2798422"/>
                  <a:pt x="3090080" y="2709852"/>
                </a:cubicBezTo>
                <a:cubicBezTo>
                  <a:pt x="3093848" y="2653318"/>
                  <a:pt x="3102014" y="2601181"/>
                  <a:pt x="3110180" y="2544647"/>
                </a:cubicBezTo>
                <a:cubicBezTo>
                  <a:pt x="3114576" y="2496279"/>
                  <a:pt x="3114576" y="2443514"/>
                  <a:pt x="3118345" y="2395145"/>
                </a:cubicBezTo>
                <a:cubicBezTo>
                  <a:pt x="3118345" y="2383211"/>
                  <a:pt x="3118345" y="2371276"/>
                  <a:pt x="3122114" y="2359341"/>
                </a:cubicBezTo>
                <a:cubicBezTo>
                  <a:pt x="3130279" y="2322908"/>
                  <a:pt x="3138444" y="2282706"/>
                  <a:pt x="3122114" y="2241875"/>
                </a:cubicBezTo>
                <a:cubicBezTo>
                  <a:pt x="3118345" y="2238106"/>
                  <a:pt x="3122114" y="2234338"/>
                  <a:pt x="3122114" y="2226172"/>
                </a:cubicBezTo>
                <a:cubicBezTo>
                  <a:pt x="3122114" y="2145139"/>
                  <a:pt x="3114576" y="2064735"/>
                  <a:pt x="3106411" y="1984331"/>
                </a:cubicBezTo>
                <a:cubicBezTo>
                  <a:pt x="3102014" y="1935963"/>
                  <a:pt x="3093848" y="1887595"/>
                  <a:pt x="3090080" y="1842996"/>
                </a:cubicBezTo>
                <a:cubicBezTo>
                  <a:pt x="3081914" y="1762592"/>
                  <a:pt x="3065584" y="1685957"/>
                  <a:pt x="3045484" y="1613091"/>
                </a:cubicBezTo>
                <a:cubicBezTo>
                  <a:pt x="3041716" y="1584824"/>
                  <a:pt x="3033551" y="1560954"/>
                  <a:pt x="3041716" y="1532687"/>
                </a:cubicBezTo>
                <a:cubicBezTo>
                  <a:pt x="3041716" y="1524521"/>
                  <a:pt x="3037947" y="1512586"/>
                  <a:pt x="3029782" y="1504420"/>
                </a:cubicBezTo>
                <a:cubicBezTo>
                  <a:pt x="3021617" y="1496254"/>
                  <a:pt x="3017219" y="1479922"/>
                  <a:pt x="3017219" y="1467987"/>
                </a:cubicBezTo>
                <a:cubicBezTo>
                  <a:pt x="3009682" y="1419619"/>
                  <a:pt x="2997120" y="1371251"/>
                  <a:pt x="2968855" y="1331049"/>
                </a:cubicBezTo>
                <a:cubicBezTo>
                  <a:pt x="3001517" y="1334818"/>
                  <a:pt x="3009682" y="1326652"/>
                  <a:pt x="2997120" y="1294616"/>
                </a:cubicBezTo>
                <a:cubicBezTo>
                  <a:pt x="2985186" y="1270746"/>
                  <a:pt x="2977021" y="1246248"/>
                  <a:pt x="2961318" y="1226147"/>
                </a:cubicBezTo>
                <a:cubicBezTo>
                  <a:pt x="2928656" y="1177779"/>
                  <a:pt x="2900392" y="1125642"/>
                  <a:pt x="2864590" y="1081043"/>
                </a:cubicBezTo>
                <a:cubicBezTo>
                  <a:pt x="2823762" y="1028906"/>
                  <a:pt x="2787960" y="980538"/>
                  <a:pt x="2743365" y="931542"/>
                </a:cubicBezTo>
                <a:cubicBezTo>
                  <a:pt x="2666736" y="859304"/>
                  <a:pt x="2581941" y="799001"/>
                  <a:pt x="2481444" y="766337"/>
                </a:cubicBezTo>
                <a:cubicBezTo>
                  <a:pt x="2456948" y="758171"/>
                  <a:pt x="2433079" y="758171"/>
                  <a:pt x="2420518" y="729904"/>
                </a:cubicBezTo>
                <a:cubicBezTo>
                  <a:pt x="2420518" y="729904"/>
                  <a:pt x="2412980" y="729904"/>
                  <a:pt x="2412980" y="726135"/>
                </a:cubicBezTo>
                <a:cubicBezTo>
                  <a:pt x="2396649" y="717969"/>
                  <a:pt x="2380319" y="717969"/>
                  <a:pt x="2364615" y="714200"/>
                </a:cubicBezTo>
                <a:close/>
                <a:moveTo>
                  <a:pt x="2618371" y="403890"/>
                </a:moveTo>
                <a:cubicBezTo>
                  <a:pt x="2630305" y="419595"/>
                  <a:pt x="2642867" y="419595"/>
                  <a:pt x="2654802" y="427760"/>
                </a:cubicBezTo>
                <a:cubicBezTo>
                  <a:pt x="2671132" y="439696"/>
                  <a:pt x="2671132" y="444092"/>
                  <a:pt x="2662967" y="464193"/>
                </a:cubicBezTo>
                <a:cubicBezTo>
                  <a:pt x="2674901" y="472360"/>
                  <a:pt x="2686835" y="472360"/>
                  <a:pt x="2695001" y="480526"/>
                </a:cubicBezTo>
                <a:cubicBezTo>
                  <a:pt x="2703166" y="484295"/>
                  <a:pt x="2711331" y="484295"/>
                  <a:pt x="2719496" y="480526"/>
                </a:cubicBezTo>
                <a:cubicBezTo>
                  <a:pt x="2727034" y="476129"/>
                  <a:pt x="2723265" y="467962"/>
                  <a:pt x="2723265" y="460425"/>
                </a:cubicBezTo>
                <a:cubicBezTo>
                  <a:pt x="2723265" y="452259"/>
                  <a:pt x="2719496" y="444092"/>
                  <a:pt x="2711331" y="439696"/>
                </a:cubicBezTo>
                <a:cubicBezTo>
                  <a:pt x="2686835" y="419595"/>
                  <a:pt x="2654802" y="412057"/>
                  <a:pt x="2618371" y="403890"/>
                </a:cubicBezTo>
                <a:close/>
                <a:moveTo>
                  <a:pt x="2100261" y="379"/>
                </a:moveTo>
                <a:cubicBezTo>
                  <a:pt x="2131431" y="1400"/>
                  <a:pt x="2162679" y="4383"/>
                  <a:pt x="2195027" y="8152"/>
                </a:cubicBezTo>
                <a:cubicBezTo>
                  <a:pt x="2215126" y="8152"/>
                  <a:pt x="2235225" y="16318"/>
                  <a:pt x="2255325" y="12549"/>
                </a:cubicBezTo>
                <a:cubicBezTo>
                  <a:pt x="2263490" y="12549"/>
                  <a:pt x="2271656" y="12549"/>
                  <a:pt x="2275424" y="20715"/>
                </a:cubicBezTo>
                <a:cubicBezTo>
                  <a:pt x="2279821" y="32650"/>
                  <a:pt x="2287987" y="32650"/>
                  <a:pt x="2296152" y="36419"/>
                </a:cubicBezTo>
                <a:cubicBezTo>
                  <a:pt x="2323789" y="36419"/>
                  <a:pt x="2348285" y="44585"/>
                  <a:pt x="2372153" y="57148"/>
                </a:cubicBezTo>
                <a:cubicBezTo>
                  <a:pt x="2388484" y="64686"/>
                  <a:pt x="2404814" y="64686"/>
                  <a:pt x="2420518" y="72852"/>
                </a:cubicBezTo>
                <a:cubicBezTo>
                  <a:pt x="2448782" y="81018"/>
                  <a:pt x="2473278" y="92953"/>
                  <a:pt x="2501543" y="105517"/>
                </a:cubicBezTo>
                <a:cubicBezTo>
                  <a:pt x="2505312" y="109286"/>
                  <a:pt x="2509709" y="113054"/>
                  <a:pt x="2513477" y="113054"/>
                </a:cubicBezTo>
                <a:cubicBezTo>
                  <a:pt x="2537974" y="117451"/>
                  <a:pt x="2553676" y="133784"/>
                  <a:pt x="2566238" y="157653"/>
                </a:cubicBezTo>
                <a:cubicBezTo>
                  <a:pt x="2578173" y="177755"/>
                  <a:pt x="2594503" y="194087"/>
                  <a:pt x="2610206" y="210419"/>
                </a:cubicBezTo>
                <a:cubicBezTo>
                  <a:pt x="2626537" y="226123"/>
                  <a:pt x="2638471" y="242455"/>
                  <a:pt x="2651033" y="262556"/>
                </a:cubicBezTo>
                <a:cubicBezTo>
                  <a:pt x="2662967" y="282657"/>
                  <a:pt x="2666736" y="307155"/>
                  <a:pt x="2646636" y="331024"/>
                </a:cubicBezTo>
                <a:cubicBezTo>
                  <a:pt x="2638471" y="339191"/>
                  <a:pt x="2634702" y="351125"/>
                  <a:pt x="2626537" y="359292"/>
                </a:cubicBezTo>
                <a:cubicBezTo>
                  <a:pt x="2626537" y="367457"/>
                  <a:pt x="2626537" y="367457"/>
                  <a:pt x="2630305" y="367457"/>
                </a:cubicBezTo>
                <a:cubicBezTo>
                  <a:pt x="2666736" y="371226"/>
                  <a:pt x="2695001" y="395725"/>
                  <a:pt x="2727034" y="407659"/>
                </a:cubicBezTo>
                <a:cubicBezTo>
                  <a:pt x="2759695" y="419595"/>
                  <a:pt x="2787960" y="435927"/>
                  <a:pt x="2811828" y="456028"/>
                </a:cubicBezTo>
                <a:cubicBezTo>
                  <a:pt x="2836324" y="472360"/>
                  <a:pt x="2860193" y="492461"/>
                  <a:pt x="2884689" y="508793"/>
                </a:cubicBezTo>
                <a:cubicBezTo>
                  <a:pt x="2892854" y="516331"/>
                  <a:pt x="2900392" y="524497"/>
                  <a:pt x="2904788" y="536432"/>
                </a:cubicBezTo>
                <a:cubicBezTo>
                  <a:pt x="2908557" y="540829"/>
                  <a:pt x="2908557" y="544598"/>
                  <a:pt x="2916722" y="544598"/>
                </a:cubicBezTo>
                <a:cubicBezTo>
                  <a:pt x="2944987" y="548995"/>
                  <a:pt x="2944987" y="577262"/>
                  <a:pt x="2956921" y="597363"/>
                </a:cubicBezTo>
                <a:cubicBezTo>
                  <a:pt x="2961318" y="601132"/>
                  <a:pt x="2961318" y="605529"/>
                  <a:pt x="2956921" y="605529"/>
                </a:cubicBezTo>
                <a:cubicBezTo>
                  <a:pt x="2928656" y="601132"/>
                  <a:pt x="2948756" y="617464"/>
                  <a:pt x="2948756" y="617464"/>
                </a:cubicBezTo>
                <a:cubicBezTo>
                  <a:pt x="2973252" y="637565"/>
                  <a:pt x="2985186" y="669601"/>
                  <a:pt x="3009682" y="689702"/>
                </a:cubicBezTo>
                <a:cubicBezTo>
                  <a:pt x="3021617" y="694099"/>
                  <a:pt x="3021617" y="706034"/>
                  <a:pt x="3029782" y="714200"/>
                </a:cubicBezTo>
                <a:cubicBezTo>
                  <a:pt x="3053650" y="742467"/>
                  <a:pt x="3078146" y="774503"/>
                  <a:pt x="3098246" y="806539"/>
                </a:cubicBezTo>
                <a:cubicBezTo>
                  <a:pt x="3114576" y="834806"/>
                  <a:pt x="3130279" y="863073"/>
                  <a:pt x="3142213" y="895737"/>
                </a:cubicBezTo>
                <a:cubicBezTo>
                  <a:pt x="3150378" y="919607"/>
                  <a:pt x="3162940" y="944105"/>
                  <a:pt x="3178643" y="964206"/>
                </a:cubicBezTo>
                <a:cubicBezTo>
                  <a:pt x="3203139" y="996242"/>
                  <a:pt x="3211305" y="1036444"/>
                  <a:pt x="3218842" y="1077274"/>
                </a:cubicBezTo>
                <a:cubicBezTo>
                  <a:pt x="3215073" y="1081043"/>
                  <a:pt x="3211305" y="1069108"/>
                  <a:pt x="3203139" y="1072877"/>
                </a:cubicBezTo>
                <a:cubicBezTo>
                  <a:pt x="3215073" y="1113079"/>
                  <a:pt x="3243338" y="1145743"/>
                  <a:pt x="3263438" y="1181548"/>
                </a:cubicBezTo>
                <a:cubicBezTo>
                  <a:pt x="3275372" y="1185945"/>
                  <a:pt x="3271603" y="1165844"/>
                  <a:pt x="3279769" y="1169613"/>
                </a:cubicBezTo>
                <a:cubicBezTo>
                  <a:pt x="3308033" y="1214212"/>
                  <a:pt x="3316199" y="1262580"/>
                  <a:pt x="3328133" y="1310948"/>
                </a:cubicBezTo>
                <a:cubicBezTo>
                  <a:pt x="3331901" y="1314717"/>
                  <a:pt x="3331901" y="1319114"/>
                  <a:pt x="3331901" y="1322883"/>
                </a:cubicBezTo>
                <a:cubicBezTo>
                  <a:pt x="3328133" y="1379417"/>
                  <a:pt x="3352001" y="1427785"/>
                  <a:pt x="3360166" y="1479922"/>
                </a:cubicBezTo>
                <a:cubicBezTo>
                  <a:pt x="3368332" y="1552788"/>
                  <a:pt x="3380266" y="1625026"/>
                  <a:pt x="3384663" y="1697892"/>
                </a:cubicBezTo>
                <a:cubicBezTo>
                  <a:pt x="3384663" y="1729928"/>
                  <a:pt x="3392828" y="1762592"/>
                  <a:pt x="3392828" y="1794628"/>
                </a:cubicBezTo>
                <a:cubicBezTo>
                  <a:pt x="3396597" y="1839227"/>
                  <a:pt x="3396597" y="1883198"/>
                  <a:pt x="3396597" y="1923400"/>
                </a:cubicBezTo>
                <a:cubicBezTo>
                  <a:pt x="3392828" y="1947898"/>
                  <a:pt x="3384663" y="1967999"/>
                  <a:pt x="3380266" y="1988100"/>
                </a:cubicBezTo>
                <a:cubicBezTo>
                  <a:pt x="3380266" y="1992497"/>
                  <a:pt x="3376497" y="1996266"/>
                  <a:pt x="3376497" y="2000035"/>
                </a:cubicBezTo>
                <a:cubicBezTo>
                  <a:pt x="3392828" y="2040237"/>
                  <a:pt x="3384663" y="2084836"/>
                  <a:pt x="3392828" y="2129435"/>
                </a:cubicBezTo>
                <a:cubicBezTo>
                  <a:pt x="3396597" y="2161471"/>
                  <a:pt x="3400365" y="2193507"/>
                  <a:pt x="3392828" y="2226172"/>
                </a:cubicBezTo>
                <a:cubicBezTo>
                  <a:pt x="3392828" y="2241875"/>
                  <a:pt x="3396597" y="2258207"/>
                  <a:pt x="3400365" y="2278308"/>
                </a:cubicBezTo>
                <a:cubicBezTo>
                  <a:pt x="3404762" y="2298409"/>
                  <a:pt x="3408530" y="2322908"/>
                  <a:pt x="3412927" y="2346777"/>
                </a:cubicBezTo>
                <a:cubicBezTo>
                  <a:pt x="3412927" y="2359341"/>
                  <a:pt x="3416696" y="2366878"/>
                  <a:pt x="3428630" y="2359341"/>
                </a:cubicBezTo>
                <a:cubicBezTo>
                  <a:pt x="3433027" y="2359341"/>
                  <a:pt x="3436796" y="2359341"/>
                  <a:pt x="3436796" y="2363110"/>
                </a:cubicBezTo>
                <a:cubicBezTo>
                  <a:pt x="3433027" y="2383211"/>
                  <a:pt x="3444961" y="2395145"/>
                  <a:pt x="3444961" y="2415246"/>
                </a:cubicBezTo>
                <a:cubicBezTo>
                  <a:pt x="3436796" y="2419644"/>
                  <a:pt x="3436796" y="2407709"/>
                  <a:pt x="3428630" y="2403312"/>
                </a:cubicBezTo>
                <a:cubicBezTo>
                  <a:pt x="3416696" y="2407709"/>
                  <a:pt x="3416696" y="2419644"/>
                  <a:pt x="3420464" y="2427810"/>
                </a:cubicBezTo>
                <a:cubicBezTo>
                  <a:pt x="3428630" y="2447911"/>
                  <a:pt x="3424862" y="2471781"/>
                  <a:pt x="3424862" y="2496279"/>
                </a:cubicBezTo>
                <a:cubicBezTo>
                  <a:pt x="3428630" y="2512611"/>
                  <a:pt x="3424862" y="2532712"/>
                  <a:pt x="3433027" y="2552813"/>
                </a:cubicBezTo>
                <a:cubicBezTo>
                  <a:pt x="3436796" y="2556582"/>
                  <a:pt x="3436796" y="2560979"/>
                  <a:pt x="3433027" y="2568517"/>
                </a:cubicBezTo>
                <a:cubicBezTo>
                  <a:pt x="3428630" y="2576683"/>
                  <a:pt x="3433027" y="2584849"/>
                  <a:pt x="3436796" y="2593015"/>
                </a:cubicBezTo>
                <a:cubicBezTo>
                  <a:pt x="3436796" y="2593015"/>
                  <a:pt x="3436796" y="2596784"/>
                  <a:pt x="3441192" y="2596784"/>
                </a:cubicBezTo>
                <a:cubicBezTo>
                  <a:pt x="3444961" y="2601181"/>
                  <a:pt x="3448730" y="2596784"/>
                  <a:pt x="3448730" y="2593015"/>
                </a:cubicBezTo>
                <a:cubicBezTo>
                  <a:pt x="3453126" y="2584849"/>
                  <a:pt x="3453126" y="2576683"/>
                  <a:pt x="3456895" y="2560979"/>
                </a:cubicBezTo>
                <a:cubicBezTo>
                  <a:pt x="3461292" y="2584849"/>
                  <a:pt x="3461292" y="2604950"/>
                  <a:pt x="3461292" y="2625051"/>
                </a:cubicBezTo>
                <a:cubicBezTo>
                  <a:pt x="3461292" y="2661484"/>
                  <a:pt x="3465060" y="2697917"/>
                  <a:pt x="3489556" y="2726184"/>
                </a:cubicBezTo>
                <a:cubicBezTo>
                  <a:pt x="3501491" y="2738119"/>
                  <a:pt x="3497094" y="2754451"/>
                  <a:pt x="3497094" y="2770155"/>
                </a:cubicBezTo>
                <a:cubicBezTo>
                  <a:pt x="3497094" y="2786487"/>
                  <a:pt x="3497094" y="2806588"/>
                  <a:pt x="3497094" y="2822920"/>
                </a:cubicBezTo>
                <a:cubicBezTo>
                  <a:pt x="3497094" y="2879454"/>
                  <a:pt x="3489556" y="2931591"/>
                  <a:pt x="3473226" y="2983728"/>
                </a:cubicBezTo>
                <a:cubicBezTo>
                  <a:pt x="3465060" y="3003829"/>
                  <a:pt x="3465060" y="3024558"/>
                  <a:pt x="3456895" y="3040262"/>
                </a:cubicBezTo>
                <a:cubicBezTo>
                  <a:pt x="3453126" y="3048428"/>
                  <a:pt x="3465060" y="3064760"/>
                  <a:pt x="3461292" y="3076695"/>
                </a:cubicBezTo>
                <a:cubicBezTo>
                  <a:pt x="3456895" y="3093027"/>
                  <a:pt x="3453126" y="3113128"/>
                  <a:pt x="3461292" y="3129460"/>
                </a:cubicBezTo>
                <a:cubicBezTo>
                  <a:pt x="3461292" y="3136998"/>
                  <a:pt x="3461292" y="3145164"/>
                  <a:pt x="3456895" y="3153330"/>
                </a:cubicBezTo>
                <a:cubicBezTo>
                  <a:pt x="3436796" y="3201698"/>
                  <a:pt x="3436796" y="3254463"/>
                  <a:pt x="3416696" y="3298434"/>
                </a:cubicBezTo>
                <a:cubicBezTo>
                  <a:pt x="3404762" y="3334867"/>
                  <a:pt x="3388431" y="3375069"/>
                  <a:pt x="3364563" y="3407105"/>
                </a:cubicBezTo>
                <a:cubicBezTo>
                  <a:pt x="3344464" y="3435372"/>
                  <a:pt x="3331901" y="3471805"/>
                  <a:pt x="3316199" y="3503841"/>
                </a:cubicBezTo>
                <a:cubicBezTo>
                  <a:pt x="3303637" y="3536505"/>
                  <a:pt x="3291703" y="3564772"/>
                  <a:pt x="3279769" y="3596808"/>
                </a:cubicBezTo>
                <a:cubicBezTo>
                  <a:pt x="3259669" y="3641407"/>
                  <a:pt x="3231404" y="3681609"/>
                  <a:pt x="3211305" y="3729977"/>
                </a:cubicBezTo>
                <a:cubicBezTo>
                  <a:pt x="3203139" y="3745681"/>
                  <a:pt x="3194974" y="3766410"/>
                  <a:pt x="3178643" y="3778345"/>
                </a:cubicBezTo>
                <a:cubicBezTo>
                  <a:pt x="3170478" y="3782114"/>
                  <a:pt x="3170478" y="3798446"/>
                  <a:pt x="3162940" y="3806612"/>
                </a:cubicBezTo>
                <a:cubicBezTo>
                  <a:pt x="3158544" y="3810381"/>
                  <a:pt x="3162940" y="3822945"/>
                  <a:pt x="3150378" y="3826713"/>
                </a:cubicBezTo>
                <a:cubicBezTo>
                  <a:pt x="3142213" y="3806612"/>
                  <a:pt x="3166709" y="3790280"/>
                  <a:pt x="3162940" y="3770179"/>
                </a:cubicBezTo>
                <a:cubicBezTo>
                  <a:pt x="3150378" y="3773948"/>
                  <a:pt x="3150378" y="3778345"/>
                  <a:pt x="3146610" y="3786511"/>
                </a:cubicBezTo>
                <a:cubicBezTo>
                  <a:pt x="3134676" y="3826713"/>
                  <a:pt x="3114576" y="3866915"/>
                  <a:pt x="3098246" y="3903349"/>
                </a:cubicBezTo>
                <a:cubicBezTo>
                  <a:pt x="3081914" y="3931616"/>
                  <a:pt x="3069981" y="3963652"/>
                  <a:pt x="3053650" y="3991919"/>
                </a:cubicBezTo>
                <a:cubicBezTo>
                  <a:pt x="3025385" y="4036518"/>
                  <a:pt x="3001517" y="4080489"/>
                  <a:pt x="2965087" y="4116922"/>
                </a:cubicBezTo>
                <a:cubicBezTo>
                  <a:pt x="2941219" y="4141420"/>
                  <a:pt x="2920491" y="4169687"/>
                  <a:pt x="2900392" y="4197326"/>
                </a:cubicBezTo>
                <a:cubicBezTo>
                  <a:pt x="2884689" y="4209889"/>
                  <a:pt x="2872127" y="4229990"/>
                  <a:pt x="2864590" y="4245694"/>
                </a:cubicBezTo>
                <a:cubicBezTo>
                  <a:pt x="2856424" y="4258257"/>
                  <a:pt x="2848258" y="4270192"/>
                  <a:pt x="2836324" y="4282127"/>
                </a:cubicBezTo>
                <a:cubicBezTo>
                  <a:pt x="2828159" y="4290293"/>
                  <a:pt x="2819994" y="4298459"/>
                  <a:pt x="2816225" y="4310394"/>
                </a:cubicBezTo>
                <a:cubicBezTo>
                  <a:pt x="2816225" y="4322329"/>
                  <a:pt x="2803663" y="4326726"/>
                  <a:pt x="2796126" y="4330495"/>
                </a:cubicBezTo>
                <a:cubicBezTo>
                  <a:pt x="2783564" y="4338661"/>
                  <a:pt x="2771629" y="4350596"/>
                  <a:pt x="2763464" y="4363159"/>
                </a:cubicBezTo>
                <a:cubicBezTo>
                  <a:pt x="2751530" y="4383260"/>
                  <a:pt x="2731431" y="4395195"/>
                  <a:pt x="2719496" y="4411527"/>
                </a:cubicBezTo>
                <a:cubicBezTo>
                  <a:pt x="2703166" y="4435397"/>
                  <a:pt x="2674901" y="4443563"/>
                  <a:pt x="2654802" y="4463664"/>
                </a:cubicBezTo>
                <a:cubicBezTo>
                  <a:pt x="2638471" y="4488162"/>
                  <a:pt x="2614603" y="4503866"/>
                  <a:pt x="2598272" y="4528364"/>
                </a:cubicBezTo>
                <a:cubicBezTo>
                  <a:pt x="2578173" y="4548465"/>
                  <a:pt x="2561841" y="4572335"/>
                  <a:pt x="2541742" y="4588667"/>
                </a:cubicBezTo>
                <a:cubicBezTo>
                  <a:pt x="2509709" y="4613165"/>
                  <a:pt x="2481444" y="4645201"/>
                  <a:pt x="2448782" y="4665302"/>
                </a:cubicBezTo>
                <a:cubicBezTo>
                  <a:pt x="2436848" y="4669071"/>
                  <a:pt x="2433079" y="4681634"/>
                  <a:pt x="2424914" y="4689800"/>
                </a:cubicBezTo>
                <a:cubicBezTo>
                  <a:pt x="2400418" y="4709901"/>
                  <a:pt x="2372153" y="4725605"/>
                  <a:pt x="2348285" y="4745706"/>
                </a:cubicBezTo>
                <a:cubicBezTo>
                  <a:pt x="2299921" y="4786536"/>
                  <a:pt x="2247788" y="4818572"/>
                  <a:pt x="2191258" y="4846839"/>
                </a:cubicBezTo>
                <a:cubicBezTo>
                  <a:pt x="2158596" y="4866940"/>
                  <a:pt x="2122794" y="4887041"/>
                  <a:pt x="2086364" y="4903373"/>
                </a:cubicBezTo>
                <a:cubicBezTo>
                  <a:pt x="2058099" y="4915308"/>
                  <a:pt x="2033603" y="4931640"/>
                  <a:pt x="2005966" y="4939178"/>
                </a:cubicBezTo>
                <a:cubicBezTo>
                  <a:pt x="1965139" y="4955510"/>
                  <a:pt x="1921172" y="4971842"/>
                  <a:pt x="1880344" y="4987546"/>
                </a:cubicBezTo>
                <a:cubicBezTo>
                  <a:pt x="1828212" y="5012044"/>
                  <a:pt x="1771682" y="5012044"/>
                  <a:pt x="1715152" y="5028376"/>
                </a:cubicBezTo>
                <a:cubicBezTo>
                  <a:pt x="1683119" y="5035914"/>
                  <a:pt x="1651085" y="5035914"/>
                  <a:pt x="1618423" y="5035914"/>
                </a:cubicBezTo>
                <a:cubicBezTo>
                  <a:pt x="1581993" y="5032145"/>
                  <a:pt x="1546191" y="5035914"/>
                  <a:pt x="1513530" y="5035914"/>
                </a:cubicBezTo>
                <a:cubicBezTo>
                  <a:pt x="1477727" y="5035914"/>
                  <a:pt x="1441297" y="5035914"/>
                  <a:pt x="1404867" y="5035914"/>
                </a:cubicBezTo>
                <a:cubicBezTo>
                  <a:pt x="1372833" y="5035914"/>
                  <a:pt x="1340171" y="5032145"/>
                  <a:pt x="1304370" y="5028376"/>
                </a:cubicBezTo>
                <a:cubicBezTo>
                  <a:pt x="1279873" y="5028376"/>
                  <a:pt x="1256005" y="5028376"/>
                  <a:pt x="1227740" y="5023979"/>
                </a:cubicBezTo>
                <a:cubicBezTo>
                  <a:pt x="1199476" y="5020210"/>
                  <a:pt x="1174979" y="5012044"/>
                  <a:pt x="1146714" y="5003878"/>
                </a:cubicBezTo>
                <a:cubicBezTo>
                  <a:pt x="1102747" y="4991943"/>
                  <a:pt x="1058151" y="4975611"/>
                  <a:pt x="1017952" y="4955510"/>
                </a:cubicBezTo>
                <a:cubicBezTo>
                  <a:pt x="965191" y="4931640"/>
                  <a:pt x="916827" y="4903373"/>
                  <a:pt x="868463" y="4875106"/>
                </a:cubicBezTo>
                <a:cubicBezTo>
                  <a:pt x="824495" y="4846839"/>
                  <a:pt x="788065" y="4810406"/>
                  <a:pt x="739700" y="4786536"/>
                </a:cubicBezTo>
                <a:cubicBezTo>
                  <a:pt x="727766" y="4778370"/>
                  <a:pt x="719601" y="4765807"/>
                  <a:pt x="707667" y="4758269"/>
                </a:cubicBezTo>
                <a:cubicBezTo>
                  <a:pt x="646741" y="4701735"/>
                  <a:pt x="578277" y="4653367"/>
                  <a:pt x="521747" y="4592436"/>
                </a:cubicBezTo>
                <a:cubicBezTo>
                  <a:pt x="477780" y="4548465"/>
                  <a:pt x="445118" y="4500097"/>
                  <a:pt x="409316" y="4451729"/>
                </a:cubicBezTo>
                <a:cubicBezTo>
                  <a:pt x="384820" y="4415296"/>
                  <a:pt x="360952" y="4378863"/>
                  <a:pt x="332687" y="4346827"/>
                </a:cubicBezTo>
                <a:cubicBezTo>
                  <a:pt x="324522" y="4334892"/>
                  <a:pt x="316356" y="4318560"/>
                  <a:pt x="308191" y="4306625"/>
                </a:cubicBezTo>
                <a:cubicBezTo>
                  <a:pt x="304422" y="4286524"/>
                  <a:pt x="288091" y="4278358"/>
                  <a:pt x="279926" y="4262026"/>
                </a:cubicBezTo>
                <a:cubicBezTo>
                  <a:pt x="264223" y="4229990"/>
                  <a:pt x="247892" y="4197326"/>
                  <a:pt x="227793" y="4165290"/>
                </a:cubicBezTo>
                <a:cubicBezTo>
                  <a:pt x="187594" y="4108756"/>
                  <a:pt x="163098" y="4044684"/>
                  <a:pt x="134833" y="3979984"/>
                </a:cubicBezTo>
                <a:cubicBezTo>
                  <a:pt x="134833" y="3976215"/>
                  <a:pt x="134833" y="3971818"/>
                  <a:pt x="134833" y="3968049"/>
                </a:cubicBezTo>
                <a:cubicBezTo>
                  <a:pt x="146767" y="3976215"/>
                  <a:pt x="142998" y="3991919"/>
                  <a:pt x="159329" y="4003854"/>
                </a:cubicBezTo>
                <a:cubicBezTo>
                  <a:pt x="159329" y="3988150"/>
                  <a:pt x="154932" y="3976215"/>
                  <a:pt x="146767" y="3963652"/>
                </a:cubicBezTo>
                <a:cubicBezTo>
                  <a:pt x="134833" y="3935384"/>
                  <a:pt x="119131" y="3907117"/>
                  <a:pt x="102799" y="3878850"/>
                </a:cubicBezTo>
                <a:cubicBezTo>
                  <a:pt x="94634" y="3858749"/>
                  <a:pt x="90866" y="3838648"/>
                  <a:pt x="94634" y="3818547"/>
                </a:cubicBezTo>
                <a:cubicBezTo>
                  <a:pt x="94634" y="3814779"/>
                  <a:pt x="94634" y="3806612"/>
                  <a:pt x="102799" y="3806612"/>
                </a:cubicBezTo>
                <a:cubicBezTo>
                  <a:pt x="106568" y="3806612"/>
                  <a:pt x="114733" y="3802215"/>
                  <a:pt x="119131" y="3814779"/>
                </a:cubicBezTo>
                <a:cubicBezTo>
                  <a:pt x="131065" y="3830482"/>
                  <a:pt x="134833" y="3850583"/>
                  <a:pt x="139230" y="3871313"/>
                </a:cubicBezTo>
                <a:cubicBezTo>
                  <a:pt x="139230" y="3887016"/>
                  <a:pt x="142998" y="3899580"/>
                  <a:pt x="151164" y="3907117"/>
                </a:cubicBezTo>
                <a:cubicBezTo>
                  <a:pt x="167495" y="3919681"/>
                  <a:pt x="171263" y="3931616"/>
                  <a:pt x="171263" y="3947948"/>
                </a:cubicBezTo>
                <a:cubicBezTo>
                  <a:pt x="167495" y="3983753"/>
                  <a:pt x="187594" y="4012020"/>
                  <a:pt x="199528" y="4040287"/>
                </a:cubicBezTo>
                <a:cubicBezTo>
                  <a:pt x="211462" y="4060388"/>
                  <a:pt x="219628" y="4084886"/>
                  <a:pt x="231562" y="4104987"/>
                </a:cubicBezTo>
                <a:cubicBezTo>
                  <a:pt x="231562" y="4116922"/>
                  <a:pt x="243496" y="4125088"/>
                  <a:pt x="247892" y="4133254"/>
                </a:cubicBezTo>
                <a:cubicBezTo>
                  <a:pt x="264223" y="4161521"/>
                  <a:pt x="271761" y="4185391"/>
                  <a:pt x="288091" y="4213658"/>
                </a:cubicBezTo>
                <a:cubicBezTo>
                  <a:pt x="304422" y="4245694"/>
                  <a:pt x="324522" y="4278358"/>
                  <a:pt x="344621" y="4310394"/>
                </a:cubicBezTo>
                <a:cubicBezTo>
                  <a:pt x="344621" y="4314791"/>
                  <a:pt x="348390" y="4318560"/>
                  <a:pt x="356555" y="4318560"/>
                </a:cubicBezTo>
                <a:cubicBezTo>
                  <a:pt x="352786" y="4302228"/>
                  <a:pt x="348390" y="4282127"/>
                  <a:pt x="344621" y="4270192"/>
                </a:cubicBezTo>
                <a:cubicBezTo>
                  <a:pt x="336456" y="4258257"/>
                  <a:pt x="320125" y="4250091"/>
                  <a:pt x="328290" y="4229990"/>
                </a:cubicBezTo>
                <a:cubicBezTo>
                  <a:pt x="332687" y="4229990"/>
                  <a:pt x="328290" y="4221824"/>
                  <a:pt x="324522" y="4221824"/>
                </a:cubicBezTo>
                <a:cubicBezTo>
                  <a:pt x="308191" y="4213658"/>
                  <a:pt x="304422" y="4201723"/>
                  <a:pt x="300025" y="4185391"/>
                </a:cubicBezTo>
                <a:cubicBezTo>
                  <a:pt x="296257" y="4181622"/>
                  <a:pt x="296257" y="4177225"/>
                  <a:pt x="291860" y="4173456"/>
                </a:cubicBezTo>
                <a:cubicBezTo>
                  <a:pt x="276158" y="4161521"/>
                  <a:pt x="271761" y="4141420"/>
                  <a:pt x="264223" y="4125088"/>
                </a:cubicBezTo>
                <a:cubicBezTo>
                  <a:pt x="259827" y="4116922"/>
                  <a:pt x="256058" y="4108756"/>
                  <a:pt x="251661" y="4104987"/>
                </a:cubicBezTo>
                <a:cubicBezTo>
                  <a:pt x="247892" y="4080489"/>
                  <a:pt x="239727" y="4056619"/>
                  <a:pt x="227793" y="4032121"/>
                </a:cubicBezTo>
                <a:cubicBezTo>
                  <a:pt x="219628" y="4012020"/>
                  <a:pt x="207694" y="3996316"/>
                  <a:pt x="211462" y="3976215"/>
                </a:cubicBezTo>
                <a:cubicBezTo>
                  <a:pt x="215859" y="3959883"/>
                  <a:pt x="203297" y="3943551"/>
                  <a:pt x="199528" y="3931616"/>
                </a:cubicBezTo>
                <a:cubicBezTo>
                  <a:pt x="179429" y="3887016"/>
                  <a:pt x="159329" y="3846814"/>
                  <a:pt x="159329" y="3798446"/>
                </a:cubicBezTo>
                <a:cubicBezTo>
                  <a:pt x="159329" y="3790280"/>
                  <a:pt x="159329" y="3786511"/>
                  <a:pt x="159329" y="3782114"/>
                </a:cubicBezTo>
                <a:cubicBezTo>
                  <a:pt x="131065" y="3685378"/>
                  <a:pt x="119131" y="3584873"/>
                  <a:pt x="106568" y="3483740"/>
                </a:cubicBezTo>
                <a:cubicBezTo>
                  <a:pt x="94634" y="3395170"/>
                  <a:pt x="90866" y="3306600"/>
                  <a:pt x="70766" y="3218030"/>
                </a:cubicBezTo>
                <a:cubicBezTo>
                  <a:pt x="70766" y="3201698"/>
                  <a:pt x="70766" y="3181597"/>
                  <a:pt x="78303" y="3165265"/>
                </a:cubicBezTo>
                <a:cubicBezTo>
                  <a:pt x="82700" y="3161496"/>
                  <a:pt x="82700" y="3157099"/>
                  <a:pt x="82700" y="3149561"/>
                </a:cubicBezTo>
                <a:cubicBezTo>
                  <a:pt x="78303" y="3104962"/>
                  <a:pt x="78303" y="3056594"/>
                  <a:pt x="74535" y="3008226"/>
                </a:cubicBezTo>
                <a:cubicBezTo>
                  <a:pt x="66369" y="2939757"/>
                  <a:pt x="78303" y="2871288"/>
                  <a:pt x="78303" y="2798422"/>
                </a:cubicBezTo>
                <a:cubicBezTo>
                  <a:pt x="78303" y="2770155"/>
                  <a:pt x="74535" y="2738119"/>
                  <a:pt x="86469" y="2709852"/>
                </a:cubicBezTo>
                <a:cubicBezTo>
                  <a:pt x="90866" y="2709852"/>
                  <a:pt x="90866" y="2709852"/>
                  <a:pt x="86469" y="2706083"/>
                </a:cubicBezTo>
                <a:cubicBezTo>
                  <a:pt x="86469" y="2645152"/>
                  <a:pt x="106568" y="2589246"/>
                  <a:pt x="102799" y="2528315"/>
                </a:cubicBezTo>
                <a:cubicBezTo>
                  <a:pt x="102799" y="2516380"/>
                  <a:pt x="110965" y="2504445"/>
                  <a:pt x="98403" y="2504445"/>
                </a:cubicBezTo>
                <a:cubicBezTo>
                  <a:pt x="86469" y="2500048"/>
                  <a:pt x="86469" y="2516380"/>
                  <a:pt x="86469" y="2524546"/>
                </a:cubicBezTo>
                <a:cubicBezTo>
                  <a:pt x="82700" y="2556582"/>
                  <a:pt x="74535" y="2589246"/>
                  <a:pt x="70766" y="2621282"/>
                </a:cubicBezTo>
                <a:cubicBezTo>
                  <a:pt x="66369" y="2629448"/>
                  <a:pt x="66369" y="2641383"/>
                  <a:pt x="62601" y="2653318"/>
                </a:cubicBezTo>
                <a:cubicBezTo>
                  <a:pt x="58204" y="2661484"/>
                  <a:pt x="58204" y="2669650"/>
                  <a:pt x="58204" y="2673419"/>
                </a:cubicBezTo>
                <a:cubicBezTo>
                  <a:pt x="58204" y="2713621"/>
                  <a:pt x="54435" y="2754451"/>
                  <a:pt x="54435" y="2794653"/>
                </a:cubicBezTo>
                <a:cubicBezTo>
                  <a:pt x="58204" y="2814754"/>
                  <a:pt x="50039" y="2831086"/>
                  <a:pt x="50039" y="2851187"/>
                </a:cubicBezTo>
                <a:cubicBezTo>
                  <a:pt x="46270" y="2886992"/>
                  <a:pt x="54435" y="2919656"/>
                  <a:pt x="54435" y="2955461"/>
                </a:cubicBezTo>
                <a:cubicBezTo>
                  <a:pt x="50039" y="2959858"/>
                  <a:pt x="54435" y="2959858"/>
                  <a:pt x="54435" y="2963627"/>
                </a:cubicBezTo>
                <a:cubicBezTo>
                  <a:pt x="34336" y="3011995"/>
                  <a:pt x="54435" y="3060363"/>
                  <a:pt x="50039" y="3108731"/>
                </a:cubicBezTo>
                <a:cubicBezTo>
                  <a:pt x="50039" y="3121294"/>
                  <a:pt x="46270" y="3136998"/>
                  <a:pt x="54435" y="3153330"/>
                </a:cubicBezTo>
                <a:cubicBezTo>
                  <a:pt x="54435" y="3157099"/>
                  <a:pt x="50039" y="3161496"/>
                  <a:pt x="46270" y="3161496"/>
                </a:cubicBezTo>
                <a:cubicBezTo>
                  <a:pt x="42501" y="3161496"/>
                  <a:pt x="38104" y="3157099"/>
                  <a:pt x="38104" y="3153330"/>
                </a:cubicBezTo>
                <a:cubicBezTo>
                  <a:pt x="38104" y="3145164"/>
                  <a:pt x="29939" y="3141395"/>
                  <a:pt x="26170" y="3133229"/>
                </a:cubicBezTo>
                <a:cubicBezTo>
                  <a:pt x="9839" y="3121294"/>
                  <a:pt x="6071" y="3101193"/>
                  <a:pt x="1674" y="3084861"/>
                </a:cubicBezTo>
                <a:cubicBezTo>
                  <a:pt x="1674" y="3040262"/>
                  <a:pt x="-2094" y="2991894"/>
                  <a:pt x="1674" y="2947923"/>
                </a:cubicBezTo>
                <a:cubicBezTo>
                  <a:pt x="1674" y="2943526"/>
                  <a:pt x="1674" y="2939757"/>
                  <a:pt x="1674" y="2935360"/>
                </a:cubicBezTo>
                <a:cubicBezTo>
                  <a:pt x="1674" y="2891389"/>
                  <a:pt x="6071" y="2846790"/>
                  <a:pt x="14236" y="2802819"/>
                </a:cubicBezTo>
                <a:cubicBezTo>
                  <a:pt x="18005" y="2782718"/>
                  <a:pt x="14236" y="2761989"/>
                  <a:pt x="14236" y="2746285"/>
                </a:cubicBezTo>
                <a:cubicBezTo>
                  <a:pt x="14236" y="2726184"/>
                  <a:pt x="18005" y="2709852"/>
                  <a:pt x="22402" y="2693520"/>
                </a:cubicBezTo>
                <a:cubicBezTo>
                  <a:pt x="29939" y="2677816"/>
                  <a:pt x="29939" y="2665253"/>
                  <a:pt x="29939" y="2649549"/>
                </a:cubicBezTo>
                <a:cubicBezTo>
                  <a:pt x="34336" y="2629448"/>
                  <a:pt x="38104" y="2609347"/>
                  <a:pt x="50039" y="2593015"/>
                </a:cubicBezTo>
                <a:cubicBezTo>
                  <a:pt x="58204" y="2581080"/>
                  <a:pt x="54435" y="2568517"/>
                  <a:pt x="50039" y="2556582"/>
                </a:cubicBezTo>
                <a:cubicBezTo>
                  <a:pt x="50039" y="2548416"/>
                  <a:pt x="46270" y="2536481"/>
                  <a:pt x="54435" y="2532712"/>
                </a:cubicBezTo>
                <a:cubicBezTo>
                  <a:pt x="58204" y="2528315"/>
                  <a:pt x="62601" y="2524546"/>
                  <a:pt x="58204" y="2520149"/>
                </a:cubicBezTo>
                <a:cubicBezTo>
                  <a:pt x="46270" y="2496279"/>
                  <a:pt x="54435" y="2471781"/>
                  <a:pt x="58204" y="2443514"/>
                </a:cubicBezTo>
                <a:cubicBezTo>
                  <a:pt x="66369" y="2403312"/>
                  <a:pt x="74535" y="2363110"/>
                  <a:pt x="82700" y="2322908"/>
                </a:cubicBezTo>
                <a:cubicBezTo>
                  <a:pt x="86469" y="2310973"/>
                  <a:pt x="86469" y="2294641"/>
                  <a:pt x="98403" y="2282706"/>
                </a:cubicBezTo>
                <a:cubicBezTo>
                  <a:pt x="106568" y="2278308"/>
                  <a:pt x="102799" y="2274540"/>
                  <a:pt x="102799" y="2266373"/>
                </a:cubicBezTo>
                <a:cubicBezTo>
                  <a:pt x="98403" y="2250041"/>
                  <a:pt x="102799" y="2234338"/>
                  <a:pt x="106568" y="2213608"/>
                </a:cubicBezTo>
                <a:cubicBezTo>
                  <a:pt x="114733" y="2189738"/>
                  <a:pt x="119131" y="2165240"/>
                  <a:pt x="122899" y="2141370"/>
                </a:cubicBezTo>
                <a:cubicBezTo>
                  <a:pt x="134833" y="2104937"/>
                  <a:pt x="142998" y="2068504"/>
                  <a:pt x="151164" y="2032699"/>
                </a:cubicBezTo>
                <a:cubicBezTo>
                  <a:pt x="159329" y="1996266"/>
                  <a:pt x="171263" y="1959833"/>
                  <a:pt x="179429" y="1923400"/>
                </a:cubicBezTo>
                <a:cubicBezTo>
                  <a:pt x="187594" y="1883198"/>
                  <a:pt x="203297" y="1842996"/>
                  <a:pt x="215859" y="1802794"/>
                </a:cubicBezTo>
                <a:cubicBezTo>
                  <a:pt x="231562" y="1750029"/>
                  <a:pt x="247892" y="1701661"/>
                  <a:pt x="264223" y="1649524"/>
                </a:cubicBezTo>
                <a:cubicBezTo>
                  <a:pt x="276158" y="1617488"/>
                  <a:pt x="284323" y="1581055"/>
                  <a:pt x="308191" y="1552788"/>
                </a:cubicBezTo>
                <a:cubicBezTo>
                  <a:pt x="316356" y="1544622"/>
                  <a:pt x="320125" y="1536456"/>
                  <a:pt x="320125" y="1520124"/>
                </a:cubicBezTo>
                <a:cubicBezTo>
                  <a:pt x="320125" y="1516355"/>
                  <a:pt x="324522" y="1508189"/>
                  <a:pt x="328290" y="1500023"/>
                </a:cubicBezTo>
                <a:cubicBezTo>
                  <a:pt x="352786" y="1459821"/>
                  <a:pt x="364720" y="1411453"/>
                  <a:pt x="384820" y="1371251"/>
                </a:cubicBezTo>
                <a:cubicBezTo>
                  <a:pt x="401150" y="1347381"/>
                  <a:pt x="416854" y="1326652"/>
                  <a:pt x="421250" y="1299013"/>
                </a:cubicBezTo>
                <a:cubicBezTo>
                  <a:pt x="421250" y="1290847"/>
                  <a:pt x="429415" y="1282681"/>
                  <a:pt x="441350" y="1278284"/>
                </a:cubicBezTo>
                <a:cubicBezTo>
                  <a:pt x="461449" y="1270746"/>
                  <a:pt x="469614" y="1250645"/>
                  <a:pt x="481548" y="1234313"/>
                </a:cubicBezTo>
                <a:cubicBezTo>
                  <a:pt x="541847" y="1149512"/>
                  <a:pt x="598376" y="1064711"/>
                  <a:pt x="663072" y="984307"/>
                </a:cubicBezTo>
                <a:cubicBezTo>
                  <a:pt x="703271" y="935939"/>
                  <a:pt x="743469" y="883174"/>
                  <a:pt x="791834" y="839203"/>
                </a:cubicBezTo>
                <a:cubicBezTo>
                  <a:pt x="799999" y="831037"/>
                  <a:pt x="804396" y="822871"/>
                  <a:pt x="812561" y="814705"/>
                </a:cubicBezTo>
                <a:cubicBezTo>
                  <a:pt x="816330" y="810936"/>
                  <a:pt x="820098" y="810936"/>
                  <a:pt x="824495" y="814705"/>
                </a:cubicBezTo>
                <a:cubicBezTo>
                  <a:pt x="828264" y="834806"/>
                  <a:pt x="836429" y="822871"/>
                  <a:pt x="844595" y="814705"/>
                </a:cubicBezTo>
                <a:cubicBezTo>
                  <a:pt x="901125" y="766337"/>
                  <a:pt x="957654" y="717969"/>
                  <a:pt x="1009787" y="669601"/>
                </a:cubicBezTo>
                <a:cubicBezTo>
                  <a:pt x="1046217" y="637565"/>
                  <a:pt x="1082019" y="609298"/>
                  <a:pt x="1118450" y="577262"/>
                </a:cubicBezTo>
                <a:cubicBezTo>
                  <a:pt x="1134780" y="564699"/>
                  <a:pt x="1146714" y="552764"/>
                  <a:pt x="1146714" y="532663"/>
                </a:cubicBezTo>
                <a:cubicBezTo>
                  <a:pt x="1142946" y="520728"/>
                  <a:pt x="1154880" y="516331"/>
                  <a:pt x="1163045" y="512562"/>
                </a:cubicBezTo>
                <a:cubicBezTo>
                  <a:pt x="1207641" y="480526"/>
                  <a:pt x="1251608" y="447861"/>
                  <a:pt x="1296204" y="415826"/>
                </a:cubicBezTo>
                <a:cubicBezTo>
                  <a:pt x="1304370" y="407659"/>
                  <a:pt x="1316304" y="403890"/>
                  <a:pt x="1320072" y="391327"/>
                </a:cubicBezTo>
                <a:cubicBezTo>
                  <a:pt x="1308138" y="387558"/>
                  <a:pt x="1299973" y="391327"/>
                  <a:pt x="1291807" y="395725"/>
                </a:cubicBezTo>
                <a:cubicBezTo>
                  <a:pt x="1271708" y="403890"/>
                  <a:pt x="1251608" y="407659"/>
                  <a:pt x="1235906" y="419595"/>
                </a:cubicBezTo>
                <a:cubicBezTo>
                  <a:pt x="1219575" y="427760"/>
                  <a:pt x="1207641" y="439696"/>
                  <a:pt x="1186913" y="435927"/>
                </a:cubicBezTo>
                <a:cubicBezTo>
                  <a:pt x="1179376" y="435927"/>
                  <a:pt x="1171211" y="439696"/>
                  <a:pt x="1166814" y="447861"/>
                </a:cubicBezTo>
                <a:cubicBezTo>
                  <a:pt x="1163045" y="452259"/>
                  <a:pt x="1154880" y="456028"/>
                  <a:pt x="1151111" y="447861"/>
                </a:cubicBezTo>
                <a:cubicBezTo>
                  <a:pt x="1146714" y="439696"/>
                  <a:pt x="1154880" y="439696"/>
                  <a:pt x="1158649" y="435927"/>
                </a:cubicBezTo>
                <a:cubicBezTo>
                  <a:pt x="1191310" y="423991"/>
                  <a:pt x="1219575" y="399494"/>
                  <a:pt x="1251608" y="383790"/>
                </a:cubicBezTo>
                <a:cubicBezTo>
                  <a:pt x="1316304" y="347356"/>
                  <a:pt x="1380998" y="310923"/>
                  <a:pt x="1445066" y="270721"/>
                </a:cubicBezTo>
                <a:cubicBezTo>
                  <a:pt x="1489661" y="238686"/>
                  <a:pt x="1541794" y="214188"/>
                  <a:pt x="1594555" y="194087"/>
                </a:cubicBezTo>
                <a:cubicBezTo>
                  <a:pt x="1622820" y="182152"/>
                  <a:pt x="1654854" y="169588"/>
                  <a:pt x="1686888" y="149487"/>
                </a:cubicBezTo>
                <a:cubicBezTo>
                  <a:pt x="1699450" y="141321"/>
                  <a:pt x="1719549" y="137552"/>
                  <a:pt x="1735252" y="133784"/>
                </a:cubicBezTo>
                <a:cubicBezTo>
                  <a:pt x="1747814" y="129386"/>
                  <a:pt x="1759748" y="129386"/>
                  <a:pt x="1759748" y="113054"/>
                </a:cubicBezTo>
                <a:cubicBezTo>
                  <a:pt x="1763516" y="105517"/>
                  <a:pt x="1747814" y="105517"/>
                  <a:pt x="1727086" y="109286"/>
                </a:cubicBezTo>
                <a:cubicBezTo>
                  <a:pt x="1711383" y="113054"/>
                  <a:pt x="1699450" y="117451"/>
                  <a:pt x="1683119" y="121220"/>
                </a:cubicBezTo>
                <a:cubicBezTo>
                  <a:pt x="1674953" y="121220"/>
                  <a:pt x="1671185" y="121220"/>
                  <a:pt x="1663019" y="117451"/>
                </a:cubicBezTo>
                <a:cubicBezTo>
                  <a:pt x="1666788" y="105517"/>
                  <a:pt x="1678722" y="101119"/>
                  <a:pt x="1686888" y="97350"/>
                </a:cubicBezTo>
                <a:cubicBezTo>
                  <a:pt x="1715152" y="81018"/>
                  <a:pt x="1743417" y="72852"/>
                  <a:pt x="1776079" y="72852"/>
                </a:cubicBezTo>
                <a:cubicBezTo>
                  <a:pt x="1788013" y="72852"/>
                  <a:pt x="1803715" y="69083"/>
                  <a:pt x="1820046" y="64686"/>
                </a:cubicBezTo>
                <a:cubicBezTo>
                  <a:pt x="1840146" y="57148"/>
                  <a:pt x="1864642" y="48983"/>
                  <a:pt x="1888510" y="44585"/>
                </a:cubicBezTo>
                <a:cubicBezTo>
                  <a:pt x="1904841" y="44585"/>
                  <a:pt x="1916775" y="36419"/>
                  <a:pt x="1929337" y="28881"/>
                </a:cubicBezTo>
                <a:cubicBezTo>
                  <a:pt x="1949436" y="4383"/>
                  <a:pt x="1977701" y="4383"/>
                  <a:pt x="2005966" y="4383"/>
                </a:cubicBezTo>
                <a:cubicBezTo>
                  <a:pt x="2038000" y="300"/>
                  <a:pt x="2069091" y="-642"/>
                  <a:pt x="2100261" y="379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006122" y="884218"/>
            <a:ext cx="4578033" cy="5088642"/>
          </a:xfrm>
          <a:custGeom>
            <a:avLst/>
            <a:gdLst>
              <a:gd name="connsiteX0" fmla="*/ 2521305 w 9153681"/>
              <a:gd name="connsiteY0" fmla="*/ 9209877 h 10177283"/>
              <a:gd name="connsiteX1" fmla="*/ 2528456 w 9153681"/>
              <a:gd name="connsiteY1" fmla="*/ 9308793 h 10177283"/>
              <a:gd name="connsiteX2" fmla="*/ 2628567 w 9153681"/>
              <a:gd name="connsiteY2" fmla="*/ 9400558 h 10177283"/>
              <a:gd name="connsiteX3" fmla="*/ 2658362 w 9153681"/>
              <a:gd name="connsiteY3" fmla="*/ 9377915 h 10177283"/>
              <a:gd name="connsiteX4" fmla="*/ 2635718 w 9153681"/>
              <a:gd name="connsiteY4" fmla="*/ 9301643 h 10177283"/>
              <a:gd name="connsiteX5" fmla="*/ 2613074 w 9153681"/>
              <a:gd name="connsiteY5" fmla="*/ 9278999 h 10177283"/>
              <a:gd name="connsiteX6" fmla="*/ 2521305 w 9153681"/>
              <a:gd name="connsiteY6" fmla="*/ 9209877 h 10177283"/>
              <a:gd name="connsiteX7" fmla="*/ 4372173 w 9153681"/>
              <a:gd name="connsiteY7" fmla="*/ 8872611 h 10177283"/>
              <a:gd name="connsiteX8" fmla="*/ 4372173 w 9153681"/>
              <a:gd name="connsiteY8" fmla="*/ 8979869 h 10177283"/>
              <a:gd name="connsiteX9" fmla="*/ 4372173 w 9153681"/>
              <a:gd name="connsiteY9" fmla="*/ 8872611 h 10177283"/>
              <a:gd name="connsiteX10" fmla="*/ 225895 w 9153681"/>
              <a:gd name="connsiteY10" fmla="*/ 0 h 10177283"/>
              <a:gd name="connsiteX11" fmla="*/ 279526 w 9153681"/>
              <a:gd name="connsiteY11" fmla="*/ 30986 h 10177283"/>
              <a:gd name="connsiteX12" fmla="*/ 302171 w 9153681"/>
              <a:gd name="connsiteY12" fmla="*/ 45287 h 10177283"/>
              <a:gd name="connsiteX13" fmla="*/ 340308 w 9153681"/>
              <a:gd name="connsiteY13" fmla="*/ 98916 h 10177283"/>
              <a:gd name="connsiteX14" fmla="*/ 455913 w 9153681"/>
              <a:gd name="connsiteY14" fmla="*/ 129902 h 10177283"/>
              <a:gd name="connsiteX15" fmla="*/ 563175 w 9153681"/>
              <a:gd name="connsiteY15" fmla="*/ 190681 h 10177283"/>
              <a:gd name="connsiteX16" fmla="*/ 724068 w 9153681"/>
              <a:gd name="connsiteY16" fmla="*/ 328925 h 10177283"/>
              <a:gd name="connsiteX17" fmla="*/ 1144774 w 9153681"/>
              <a:gd name="connsiteY17" fmla="*/ 458826 h 10177283"/>
              <a:gd name="connsiteX18" fmla="*/ 1610769 w 9153681"/>
              <a:gd name="connsiteY18" fmla="*/ 535098 h 10177283"/>
              <a:gd name="connsiteX19" fmla="*/ 2276986 w 9153681"/>
              <a:gd name="connsiteY19" fmla="*/ 581576 h 10177283"/>
              <a:gd name="connsiteX20" fmla="*/ 2727487 w 9153681"/>
              <a:gd name="connsiteY20" fmla="*/ 604220 h 10177283"/>
              <a:gd name="connsiteX21" fmla="*/ 3132699 w 9153681"/>
              <a:gd name="connsiteY21" fmla="*/ 635205 h 10177283"/>
              <a:gd name="connsiteX22" fmla="*/ 3500966 w 9153681"/>
              <a:gd name="connsiteY22" fmla="*/ 626863 h 10177283"/>
              <a:gd name="connsiteX23" fmla="*/ 3890685 w 9153681"/>
              <a:gd name="connsiteY23" fmla="*/ 619712 h 10177283"/>
              <a:gd name="connsiteX24" fmla="*/ 3928823 w 9153681"/>
              <a:gd name="connsiteY24" fmla="*/ 611370 h 10177283"/>
              <a:gd name="connsiteX25" fmla="*/ 3951467 w 9153681"/>
              <a:gd name="connsiteY25" fmla="*/ 588727 h 10177283"/>
              <a:gd name="connsiteX26" fmla="*/ 3974111 w 9153681"/>
              <a:gd name="connsiteY26" fmla="*/ 550591 h 10177283"/>
              <a:gd name="connsiteX27" fmla="*/ 3974111 w 9153681"/>
              <a:gd name="connsiteY27" fmla="*/ 542249 h 10177283"/>
              <a:gd name="connsiteX28" fmla="*/ 4264911 w 9153681"/>
              <a:gd name="connsiteY28" fmla="*/ 519605 h 10177283"/>
              <a:gd name="connsiteX29" fmla="*/ 4510422 w 9153681"/>
              <a:gd name="connsiteY29" fmla="*/ 542249 h 10177283"/>
              <a:gd name="connsiteX30" fmla="*/ 4540217 w 9153681"/>
              <a:gd name="connsiteY30" fmla="*/ 542249 h 10177283"/>
              <a:gd name="connsiteX31" fmla="*/ 4763084 w 9153681"/>
              <a:gd name="connsiteY31" fmla="*/ 588727 h 10177283"/>
              <a:gd name="connsiteX32" fmla="*/ 4915635 w 9153681"/>
              <a:gd name="connsiteY32" fmla="*/ 588727 h 10177283"/>
              <a:gd name="connsiteX33" fmla="*/ 5412616 w 9153681"/>
              <a:gd name="connsiteY33" fmla="*/ 550591 h 10177283"/>
              <a:gd name="connsiteX34" fmla="*/ 5788034 w 9153681"/>
              <a:gd name="connsiteY34" fmla="*/ 535098 h 10177283"/>
              <a:gd name="connsiteX35" fmla="*/ 6193246 w 9153681"/>
              <a:gd name="connsiteY35" fmla="*/ 535098 h 10177283"/>
              <a:gd name="connsiteX36" fmla="*/ 6491197 w 9153681"/>
              <a:gd name="connsiteY36" fmla="*/ 519605 h 10177283"/>
              <a:gd name="connsiteX37" fmla="*/ 6598459 w 9153681"/>
              <a:gd name="connsiteY37" fmla="*/ 512455 h 10177283"/>
              <a:gd name="connsiteX38" fmla="*/ 7172907 w 9153681"/>
              <a:gd name="connsiteY38" fmla="*/ 489811 h 10177283"/>
              <a:gd name="connsiteX39" fmla="*/ 7775959 w 9153681"/>
              <a:gd name="connsiteY39" fmla="*/ 481469 h 10177283"/>
              <a:gd name="connsiteX40" fmla="*/ 7891563 w 9153681"/>
              <a:gd name="connsiteY40" fmla="*/ 465976 h 10177283"/>
              <a:gd name="connsiteX41" fmla="*/ 8005976 w 9153681"/>
              <a:gd name="connsiteY41" fmla="*/ 465976 h 10177283"/>
              <a:gd name="connsiteX42" fmla="*/ 8113239 w 9153681"/>
              <a:gd name="connsiteY42" fmla="*/ 474319 h 10177283"/>
              <a:gd name="connsiteX43" fmla="*/ 8151376 w 9153681"/>
              <a:gd name="connsiteY43" fmla="*/ 465976 h 10177283"/>
              <a:gd name="connsiteX44" fmla="*/ 8235994 w 9153681"/>
              <a:gd name="connsiteY44" fmla="*/ 474319 h 10177283"/>
              <a:gd name="connsiteX45" fmla="*/ 8395695 w 9153681"/>
              <a:gd name="connsiteY45" fmla="*/ 550591 h 10177283"/>
              <a:gd name="connsiteX46" fmla="*/ 8449326 w 9153681"/>
              <a:gd name="connsiteY46" fmla="*/ 573234 h 10177283"/>
              <a:gd name="connsiteX47" fmla="*/ 8502957 w 9153681"/>
              <a:gd name="connsiteY47" fmla="*/ 581576 h 10177283"/>
              <a:gd name="connsiteX48" fmla="*/ 8526794 w 9153681"/>
              <a:gd name="connsiteY48" fmla="*/ 581576 h 10177283"/>
              <a:gd name="connsiteX49" fmla="*/ 8594726 w 9153681"/>
              <a:gd name="connsiteY49" fmla="*/ 588727 h 10177283"/>
              <a:gd name="connsiteX50" fmla="*/ 8603069 w 9153681"/>
              <a:gd name="connsiteY50" fmla="*/ 557741 h 10177283"/>
              <a:gd name="connsiteX51" fmla="*/ 8632864 w 9153681"/>
              <a:gd name="connsiteY51" fmla="*/ 581576 h 10177283"/>
              <a:gd name="connsiteX52" fmla="*/ 8802100 w 9153681"/>
              <a:gd name="connsiteY52" fmla="*/ 803243 h 10177283"/>
              <a:gd name="connsiteX53" fmla="*/ 8916513 w 9153681"/>
              <a:gd name="connsiteY53" fmla="*/ 986773 h 10177283"/>
              <a:gd name="connsiteX54" fmla="*/ 8939157 w 9153681"/>
              <a:gd name="connsiteY54" fmla="*/ 1032060 h 10177283"/>
              <a:gd name="connsiteX55" fmla="*/ 8992788 w 9153681"/>
              <a:gd name="connsiteY55" fmla="*/ 1123825 h 10177283"/>
              <a:gd name="connsiteX56" fmla="*/ 9008281 w 9153681"/>
              <a:gd name="connsiteY56" fmla="*/ 1163153 h 10177283"/>
              <a:gd name="connsiteX57" fmla="*/ 9100050 w 9153681"/>
              <a:gd name="connsiteY57" fmla="*/ 1360984 h 10177283"/>
              <a:gd name="connsiteX58" fmla="*/ 9153681 w 9153681"/>
              <a:gd name="connsiteY58" fmla="*/ 1544514 h 10177283"/>
              <a:gd name="connsiteX59" fmla="*/ 9131037 w 9153681"/>
              <a:gd name="connsiteY59" fmla="*/ 1621978 h 10177283"/>
              <a:gd name="connsiteX60" fmla="*/ 9122694 w 9153681"/>
              <a:gd name="connsiteY60" fmla="*/ 1674415 h 10177283"/>
              <a:gd name="connsiteX61" fmla="*/ 9100050 w 9153681"/>
              <a:gd name="connsiteY61" fmla="*/ 1698250 h 10177283"/>
              <a:gd name="connsiteX62" fmla="*/ 9077406 w 9153681"/>
              <a:gd name="connsiteY62" fmla="*/ 1720894 h 10177283"/>
              <a:gd name="connsiteX63" fmla="*/ 9061912 w 9153681"/>
              <a:gd name="connsiteY63" fmla="*/ 1781673 h 10177283"/>
              <a:gd name="connsiteX64" fmla="*/ 9008281 w 9153681"/>
              <a:gd name="connsiteY64" fmla="*/ 1790015 h 10177283"/>
              <a:gd name="connsiteX65" fmla="*/ 8961801 w 9153681"/>
              <a:gd name="connsiteY65" fmla="*/ 1743537 h 10177283"/>
              <a:gd name="connsiteX66" fmla="*/ 8923663 w 9153681"/>
              <a:gd name="connsiteY66" fmla="*/ 1751879 h 10177283"/>
              <a:gd name="connsiteX67" fmla="*/ 8901019 w 9153681"/>
              <a:gd name="connsiteY67" fmla="*/ 1797166 h 10177283"/>
              <a:gd name="connsiteX68" fmla="*/ 8908170 w 9153681"/>
              <a:gd name="connsiteY68" fmla="*/ 1828151 h 10177283"/>
              <a:gd name="connsiteX69" fmla="*/ 8908170 w 9153681"/>
              <a:gd name="connsiteY69" fmla="*/ 1888931 h 10177283"/>
              <a:gd name="connsiteX70" fmla="*/ 8870032 w 9153681"/>
              <a:gd name="connsiteY70" fmla="*/ 1911574 h 10177283"/>
              <a:gd name="connsiteX71" fmla="*/ 8831895 w 9153681"/>
              <a:gd name="connsiteY71" fmla="*/ 1881780 h 10177283"/>
              <a:gd name="connsiteX72" fmla="*/ 8831895 w 9153681"/>
              <a:gd name="connsiteY72" fmla="*/ 1828151 h 10177283"/>
              <a:gd name="connsiteX73" fmla="*/ 8847388 w 9153681"/>
              <a:gd name="connsiteY73" fmla="*/ 1805508 h 10177283"/>
              <a:gd name="connsiteX74" fmla="*/ 8862882 w 9153681"/>
              <a:gd name="connsiteY74" fmla="*/ 1751879 h 10177283"/>
              <a:gd name="connsiteX75" fmla="*/ 8831895 w 9153681"/>
              <a:gd name="connsiteY75" fmla="*/ 1698250 h 10177283"/>
              <a:gd name="connsiteX76" fmla="*/ 8816401 w 9153681"/>
              <a:gd name="connsiteY76" fmla="*/ 1698250 h 10177283"/>
              <a:gd name="connsiteX77" fmla="*/ 8809251 w 9153681"/>
              <a:gd name="connsiteY77" fmla="*/ 1705401 h 10177283"/>
              <a:gd name="connsiteX78" fmla="*/ 8824744 w 9153681"/>
              <a:gd name="connsiteY78" fmla="*/ 1736386 h 10177283"/>
              <a:gd name="connsiteX79" fmla="*/ 8809251 w 9153681"/>
              <a:gd name="connsiteY79" fmla="*/ 1790015 h 10177283"/>
              <a:gd name="connsiteX80" fmla="*/ 8793757 w 9153681"/>
              <a:gd name="connsiteY80" fmla="*/ 1790015 h 10177283"/>
              <a:gd name="connsiteX81" fmla="*/ 8755619 w 9153681"/>
              <a:gd name="connsiteY81" fmla="*/ 1805508 h 10177283"/>
              <a:gd name="connsiteX82" fmla="*/ 8732975 w 9153681"/>
              <a:gd name="connsiteY82" fmla="*/ 1881780 h 10177283"/>
              <a:gd name="connsiteX83" fmla="*/ 8663851 w 9153681"/>
              <a:gd name="connsiteY83" fmla="*/ 1949710 h 10177283"/>
              <a:gd name="connsiteX84" fmla="*/ 8618562 w 9153681"/>
              <a:gd name="connsiteY84" fmla="*/ 1866288 h 10177283"/>
              <a:gd name="connsiteX85" fmla="*/ 8610220 w 9153681"/>
              <a:gd name="connsiteY85" fmla="*/ 1857945 h 10177283"/>
              <a:gd name="connsiteX86" fmla="*/ 8556589 w 9153681"/>
              <a:gd name="connsiteY86" fmla="*/ 1812659 h 10177283"/>
              <a:gd name="connsiteX87" fmla="*/ 8488656 w 9153681"/>
              <a:gd name="connsiteY87" fmla="*/ 1797166 h 10177283"/>
              <a:gd name="connsiteX88" fmla="*/ 8449326 w 9153681"/>
              <a:gd name="connsiteY88" fmla="*/ 1766180 h 10177283"/>
              <a:gd name="connsiteX89" fmla="*/ 8464820 w 9153681"/>
              <a:gd name="connsiteY89" fmla="*/ 1751879 h 10177283"/>
              <a:gd name="connsiteX90" fmla="*/ 8594726 w 9153681"/>
              <a:gd name="connsiteY90" fmla="*/ 1766180 h 10177283"/>
              <a:gd name="connsiteX91" fmla="*/ 8572082 w 9153681"/>
              <a:gd name="connsiteY91" fmla="*/ 1736386 h 10177283"/>
              <a:gd name="connsiteX92" fmla="*/ 8564931 w 9153681"/>
              <a:gd name="connsiteY92" fmla="*/ 1728044 h 10177283"/>
              <a:gd name="connsiteX93" fmla="*/ 8473162 w 9153681"/>
              <a:gd name="connsiteY93" fmla="*/ 1667265 h 10177283"/>
              <a:gd name="connsiteX94" fmla="*/ 8449326 w 9153681"/>
              <a:gd name="connsiteY94" fmla="*/ 1667265 h 10177283"/>
              <a:gd name="connsiteX95" fmla="*/ 8350407 w 9153681"/>
              <a:gd name="connsiteY95" fmla="*/ 1636279 h 10177283"/>
              <a:gd name="connsiteX96" fmla="*/ 8334913 w 9153681"/>
              <a:gd name="connsiteY96" fmla="*/ 1629128 h 10177283"/>
              <a:gd name="connsiteX97" fmla="*/ 8327763 w 9153681"/>
              <a:gd name="connsiteY97" fmla="*/ 1629128 h 10177283"/>
              <a:gd name="connsiteX98" fmla="*/ 8327763 w 9153681"/>
              <a:gd name="connsiteY98" fmla="*/ 1728044 h 10177283"/>
              <a:gd name="connsiteX99" fmla="*/ 8243145 w 9153681"/>
              <a:gd name="connsiteY99" fmla="*/ 1636279 h 10177283"/>
              <a:gd name="connsiteX100" fmla="*/ 8235994 w 9153681"/>
              <a:gd name="connsiteY100" fmla="*/ 1720894 h 10177283"/>
              <a:gd name="connsiteX101" fmla="*/ 8212158 w 9153681"/>
              <a:gd name="connsiteY101" fmla="*/ 1705401 h 10177283"/>
              <a:gd name="connsiteX102" fmla="*/ 8144225 w 9153681"/>
              <a:gd name="connsiteY102" fmla="*/ 1621978 h 10177283"/>
              <a:gd name="connsiteX103" fmla="*/ 8120389 w 9153681"/>
              <a:gd name="connsiteY103" fmla="*/ 1606485 h 10177283"/>
              <a:gd name="connsiteX104" fmla="*/ 8097745 w 9153681"/>
              <a:gd name="connsiteY104" fmla="*/ 1636279 h 10177283"/>
              <a:gd name="connsiteX105" fmla="*/ 8120389 w 9153681"/>
              <a:gd name="connsiteY105" fmla="*/ 1682757 h 10177283"/>
              <a:gd name="connsiteX106" fmla="*/ 8197857 w 9153681"/>
              <a:gd name="connsiteY106" fmla="*/ 1797166 h 10177283"/>
              <a:gd name="connsiteX107" fmla="*/ 8197857 w 9153681"/>
              <a:gd name="connsiteY107" fmla="*/ 1819809 h 10177283"/>
              <a:gd name="connsiteX108" fmla="*/ 8166869 w 9153681"/>
              <a:gd name="connsiteY108" fmla="*/ 1805508 h 10177283"/>
              <a:gd name="connsiteX109" fmla="*/ 8066758 w 9153681"/>
              <a:gd name="connsiteY109" fmla="*/ 1674415 h 10177283"/>
              <a:gd name="connsiteX110" fmla="*/ 8028621 w 9153681"/>
              <a:gd name="connsiteY110" fmla="*/ 1636279 h 10177283"/>
              <a:gd name="connsiteX111" fmla="*/ 7974989 w 9153681"/>
              <a:gd name="connsiteY111" fmla="*/ 1651772 h 10177283"/>
              <a:gd name="connsiteX112" fmla="*/ 7983332 w 9153681"/>
              <a:gd name="connsiteY112" fmla="*/ 1674415 h 10177283"/>
              <a:gd name="connsiteX113" fmla="*/ 8059607 w 9153681"/>
              <a:gd name="connsiteY113" fmla="*/ 1751879 h 10177283"/>
              <a:gd name="connsiteX114" fmla="*/ 8066758 w 9153681"/>
              <a:gd name="connsiteY114" fmla="*/ 1797166 h 10177283"/>
              <a:gd name="connsiteX115" fmla="*/ 8044114 w 9153681"/>
              <a:gd name="connsiteY115" fmla="*/ 1805508 h 10177283"/>
              <a:gd name="connsiteX116" fmla="*/ 7998825 w 9153681"/>
              <a:gd name="connsiteY116" fmla="*/ 1774522 h 10177283"/>
              <a:gd name="connsiteX117" fmla="*/ 8013127 w 9153681"/>
              <a:gd name="connsiteY117" fmla="*/ 1828151 h 10177283"/>
              <a:gd name="connsiteX118" fmla="*/ 7967839 w 9153681"/>
              <a:gd name="connsiteY118" fmla="*/ 1797166 h 10177283"/>
              <a:gd name="connsiteX119" fmla="*/ 7936851 w 9153681"/>
              <a:gd name="connsiteY119" fmla="*/ 1751879 h 10177283"/>
              <a:gd name="connsiteX120" fmla="*/ 7936851 w 9153681"/>
              <a:gd name="connsiteY120" fmla="*/ 1766180 h 10177283"/>
              <a:gd name="connsiteX121" fmla="*/ 7936851 w 9153681"/>
              <a:gd name="connsiteY121" fmla="*/ 1812659 h 10177283"/>
              <a:gd name="connsiteX122" fmla="*/ 7883221 w 9153681"/>
              <a:gd name="connsiteY122" fmla="*/ 1819809 h 10177283"/>
              <a:gd name="connsiteX123" fmla="*/ 7837932 w 9153681"/>
              <a:gd name="connsiteY123" fmla="*/ 1774522 h 10177283"/>
              <a:gd name="connsiteX124" fmla="*/ 7815288 w 9153681"/>
              <a:gd name="connsiteY124" fmla="*/ 1728044 h 10177283"/>
              <a:gd name="connsiteX125" fmla="*/ 7799795 w 9153681"/>
              <a:gd name="connsiteY125" fmla="*/ 1720894 h 10177283"/>
              <a:gd name="connsiteX126" fmla="*/ 7753314 w 9153681"/>
              <a:gd name="connsiteY126" fmla="*/ 1674415 h 10177283"/>
              <a:gd name="connsiteX127" fmla="*/ 7684189 w 9153681"/>
              <a:gd name="connsiteY127" fmla="*/ 1720894 h 10177283"/>
              <a:gd name="connsiteX128" fmla="*/ 7600763 w 9153681"/>
              <a:gd name="connsiteY128" fmla="*/ 1743537 h 10177283"/>
              <a:gd name="connsiteX129" fmla="*/ 7592421 w 9153681"/>
              <a:gd name="connsiteY129" fmla="*/ 1728044 h 10177283"/>
              <a:gd name="connsiteX130" fmla="*/ 7562626 w 9153681"/>
              <a:gd name="connsiteY130" fmla="*/ 1713743 h 10177283"/>
              <a:gd name="connsiteX131" fmla="*/ 7547133 w 9153681"/>
              <a:gd name="connsiteY131" fmla="*/ 1720894 h 10177283"/>
              <a:gd name="connsiteX132" fmla="*/ 7379089 w 9153681"/>
              <a:gd name="connsiteY132" fmla="*/ 1743537 h 10177283"/>
              <a:gd name="connsiteX133" fmla="*/ 7149071 w 9153681"/>
              <a:gd name="connsiteY133" fmla="*/ 1797166 h 10177283"/>
              <a:gd name="connsiteX134" fmla="*/ 7012013 w 9153681"/>
              <a:gd name="connsiteY134" fmla="*/ 1850795 h 10177283"/>
              <a:gd name="connsiteX135" fmla="*/ 6934547 w 9153681"/>
              <a:gd name="connsiteY135" fmla="*/ 1866288 h 10177283"/>
              <a:gd name="connsiteX136" fmla="*/ 6880915 w 9153681"/>
              <a:gd name="connsiteY136" fmla="*/ 1881780 h 10177283"/>
              <a:gd name="connsiteX137" fmla="*/ 6712871 w 9153681"/>
              <a:gd name="connsiteY137" fmla="*/ 1911574 h 10177283"/>
              <a:gd name="connsiteX138" fmla="*/ 6697378 w 9153681"/>
              <a:gd name="connsiteY138" fmla="*/ 1935409 h 10177283"/>
              <a:gd name="connsiteX139" fmla="*/ 6828476 w 9153681"/>
              <a:gd name="connsiteY139" fmla="*/ 1935409 h 10177283"/>
              <a:gd name="connsiteX140" fmla="*/ 6789147 w 9153681"/>
              <a:gd name="connsiteY140" fmla="*/ 1973545 h 10177283"/>
              <a:gd name="connsiteX141" fmla="*/ 6522183 w 9153681"/>
              <a:gd name="connsiteY141" fmla="*/ 2011681 h 10177283"/>
              <a:gd name="connsiteX142" fmla="*/ 6491197 w 9153681"/>
              <a:gd name="connsiteY142" fmla="*/ 2011681 h 10177283"/>
              <a:gd name="connsiteX143" fmla="*/ 6276672 w 9153681"/>
              <a:gd name="connsiteY143" fmla="*/ 2072461 h 10177283"/>
              <a:gd name="connsiteX144" fmla="*/ 6262371 w 9153681"/>
              <a:gd name="connsiteY144" fmla="*/ 2087954 h 10177283"/>
              <a:gd name="connsiteX145" fmla="*/ 6285015 w 9153681"/>
              <a:gd name="connsiteY145" fmla="*/ 2095104 h 10177283"/>
              <a:gd name="connsiteX146" fmla="*/ 6376784 w 9153681"/>
              <a:gd name="connsiteY146" fmla="*/ 2087954 h 10177283"/>
              <a:gd name="connsiteX147" fmla="*/ 6361290 w 9153681"/>
              <a:gd name="connsiteY147" fmla="*/ 2110597 h 10177283"/>
              <a:gd name="connsiteX148" fmla="*/ 5940584 w 9153681"/>
              <a:gd name="connsiteY148" fmla="*/ 2188061 h 10177283"/>
              <a:gd name="connsiteX149" fmla="*/ 5902447 w 9153681"/>
              <a:gd name="connsiteY149" fmla="*/ 2217855 h 10177283"/>
              <a:gd name="connsiteX150" fmla="*/ 5879802 w 9153681"/>
              <a:gd name="connsiteY150" fmla="*/ 2226197 h 10177283"/>
              <a:gd name="connsiteX151" fmla="*/ 5841665 w 9153681"/>
              <a:gd name="connsiteY151" fmla="*/ 2233348 h 10177283"/>
              <a:gd name="connsiteX152" fmla="*/ 5810678 w 9153681"/>
              <a:gd name="connsiteY152" fmla="*/ 2264334 h 10177283"/>
              <a:gd name="connsiteX153" fmla="*/ 5772540 w 9153681"/>
              <a:gd name="connsiteY153" fmla="*/ 2347756 h 10177283"/>
              <a:gd name="connsiteX154" fmla="*/ 5764198 w 9153681"/>
              <a:gd name="connsiteY154" fmla="*/ 2394235 h 10177283"/>
              <a:gd name="connsiteX155" fmla="*/ 5658127 w 9153681"/>
              <a:gd name="connsiteY155" fmla="*/ 2714816 h 10177283"/>
              <a:gd name="connsiteX156" fmla="*/ 5618798 w 9153681"/>
              <a:gd name="connsiteY156" fmla="*/ 2875703 h 10177283"/>
              <a:gd name="connsiteX157" fmla="*/ 5589003 w 9153681"/>
              <a:gd name="connsiteY157" fmla="*/ 2944825 h 10177283"/>
              <a:gd name="connsiteX158" fmla="*/ 5527029 w 9153681"/>
              <a:gd name="connsiteY158" fmla="*/ 3097370 h 10177283"/>
              <a:gd name="connsiteX159" fmla="*/ 5459096 w 9153681"/>
              <a:gd name="connsiteY159" fmla="*/ 3289242 h 10177283"/>
              <a:gd name="connsiteX160" fmla="*/ 5435260 w 9153681"/>
              <a:gd name="connsiteY160" fmla="*/ 3381007 h 10177283"/>
              <a:gd name="connsiteX161" fmla="*/ 5405465 w 9153681"/>
              <a:gd name="connsiteY161" fmla="*/ 3426294 h 10177283"/>
              <a:gd name="connsiteX162" fmla="*/ 5327998 w 9153681"/>
              <a:gd name="connsiteY162" fmla="*/ 3564537 h 10177283"/>
              <a:gd name="connsiteX163" fmla="*/ 5313696 w 9153681"/>
              <a:gd name="connsiteY163" fmla="*/ 3602673 h 10177283"/>
              <a:gd name="connsiteX164" fmla="*/ 5298203 w 9153681"/>
              <a:gd name="connsiteY164" fmla="*/ 3647960 h 10177283"/>
              <a:gd name="connsiteX165" fmla="*/ 5206434 w 9153681"/>
              <a:gd name="connsiteY165" fmla="*/ 4000719 h 10177283"/>
              <a:gd name="connsiteX166" fmla="*/ 5144461 w 9153681"/>
              <a:gd name="connsiteY166" fmla="*/ 4253371 h 10177283"/>
              <a:gd name="connsiteX167" fmla="*/ 5092021 w 9153681"/>
              <a:gd name="connsiteY167" fmla="*/ 4397574 h 10177283"/>
              <a:gd name="connsiteX168" fmla="*/ 5068185 w 9153681"/>
              <a:gd name="connsiteY168" fmla="*/ 4489339 h 10177283"/>
              <a:gd name="connsiteX169" fmla="*/ 5092021 w 9153681"/>
              <a:gd name="connsiteY169" fmla="*/ 4497681 h 10177283"/>
              <a:gd name="connsiteX170" fmla="*/ 5076528 w 9153681"/>
              <a:gd name="connsiteY170" fmla="*/ 4604939 h 10177283"/>
              <a:gd name="connsiteX171" fmla="*/ 5022897 w 9153681"/>
              <a:gd name="connsiteY171" fmla="*/ 4811112 h 10177283"/>
              <a:gd name="connsiteX172" fmla="*/ 4984759 w 9153681"/>
              <a:gd name="connsiteY172" fmla="*/ 4971999 h 10177283"/>
              <a:gd name="connsiteX173" fmla="*/ 4984759 w 9153681"/>
              <a:gd name="connsiteY173" fmla="*/ 5041121 h 10177283"/>
              <a:gd name="connsiteX174" fmla="*/ 4976417 w 9153681"/>
              <a:gd name="connsiteY174" fmla="*/ 5048272 h 10177283"/>
              <a:gd name="connsiteX175" fmla="*/ 4915635 w 9153681"/>
              <a:gd name="connsiteY175" fmla="*/ 5231802 h 10177283"/>
              <a:gd name="connsiteX176" fmla="*/ 4884648 w 9153681"/>
              <a:gd name="connsiteY176" fmla="*/ 5385538 h 10177283"/>
              <a:gd name="connsiteX177" fmla="*/ 4823866 w 9153681"/>
              <a:gd name="connsiteY177" fmla="*/ 5721613 h 10177283"/>
              <a:gd name="connsiteX178" fmla="*/ 4792879 w 9153681"/>
              <a:gd name="connsiteY178" fmla="*/ 5988566 h 10177283"/>
              <a:gd name="connsiteX179" fmla="*/ 4770235 w 9153681"/>
              <a:gd name="connsiteY179" fmla="*/ 6095824 h 10177283"/>
              <a:gd name="connsiteX180" fmla="*/ 4747591 w 9153681"/>
              <a:gd name="connsiteY180" fmla="*/ 6211424 h 10177283"/>
              <a:gd name="connsiteX181" fmla="*/ 4716604 w 9153681"/>
              <a:gd name="connsiteY181" fmla="*/ 6310339 h 10177283"/>
              <a:gd name="connsiteX182" fmla="*/ 4716604 w 9153681"/>
              <a:gd name="connsiteY182" fmla="*/ 6363968 h 10177283"/>
              <a:gd name="connsiteX183" fmla="*/ 4716604 w 9153681"/>
              <a:gd name="connsiteY183" fmla="*/ 6386612 h 10177283"/>
              <a:gd name="connsiteX184" fmla="*/ 4693960 w 9153681"/>
              <a:gd name="connsiteY184" fmla="*/ 6532006 h 10177283"/>
              <a:gd name="connsiteX185" fmla="*/ 4678466 w 9153681"/>
              <a:gd name="connsiteY185" fmla="*/ 6723878 h 10177283"/>
              <a:gd name="connsiteX186" fmla="*/ 4609342 w 9153681"/>
              <a:gd name="connsiteY186" fmla="*/ 6914558 h 10177283"/>
              <a:gd name="connsiteX187" fmla="*/ 4579547 w 9153681"/>
              <a:gd name="connsiteY187" fmla="*/ 6976530 h 10177283"/>
              <a:gd name="connsiteX188" fmla="*/ 4548560 w 9153681"/>
              <a:gd name="connsiteY188" fmla="*/ 7098089 h 10177283"/>
              <a:gd name="connsiteX189" fmla="*/ 4510422 w 9153681"/>
              <a:gd name="connsiteY189" fmla="*/ 7243483 h 10177283"/>
              <a:gd name="connsiteX190" fmla="*/ 4487778 w 9153681"/>
              <a:gd name="connsiteY190" fmla="*/ 7328098 h 10177283"/>
              <a:gd name="connsiteX191" fmla="*/ 4487778 w 9153681"/>
              <a:gd name="connsiteY191" fmla="*/ 7435356 h 10177283"/>
              <a:gd name="connsiteX192" fmla="*/ 4463942 w 9153681"/>
              <a:gd name="connsiteY192" fmla="*/ 7556914 h 10177283"/>
              <a:gd name="connsiteX193" fmla="*/ 4441298 w 9153681"/>
              <a:gd name="connsiteY193" fmla="*/ 7648680 h 10177283"/>
              <a:gd name="connsiteX194" fmla="*/ 4410311 w 9153681"/>
              <a:gd name="connsiteY194" fmla="*/ 7825059 h 10177283"/>
              <a:gd name="connsiteX195" fmla="*/ 4394817 w 9153681"/>
              <a:gd name="connsiteY195" fmla="*/ 7901331 h 10177283"/>
              <a:gd name="connsiteX196" fmla="*/ 4441298 w 9153681"/>
              <a:gd name="connsiteY196" fmla="*/ 7825059 h 10177283"/>
              <a:gd name="connsiteX197" fmla="*/ 4425804 w 9153681"/>
              <a:gd name="connsiteY197" fmla="*/ 7947810 h 10177283"/>
              <a:gd name="connsiteX198" fmla="*/ 4418653 w 9153681"/>
              <a:gd name="connsiteY198" fmla="*/ 8077711 h 10177283"/>
              <a:gd name="connsiteX199" fmla="*/ 4494929 w 9153681"/>
              <a:gd name="connsiteY199" fmla="*/ 7817908 h 10177283"/>
              <a:gd name="connsiteX200" fmla="*/ 4502080 w 9153681"/>
              <a:gd name="connsiteY200" fmla="*/ 7840552 h 10177283"/>
              <a:gd name="connsiteX201" fmla="*/ 4494929 w 9153681"/>
              <a:gd name="connsiteY201" fmla="*/ 7885838 h 10177283"/>
              <a:gd name="connsiteX202" fmla="*/ 4463942 w 9153681"/>
              <a:gd name="connsiteY202" fmla="*/ 7993096 h 10177283"/>
              <a:gd name="connsiteX203" fmla="*/ 4441298 w 9153681"/>
              <a:gd name="connsiteY203" fmla="*/ 8084862 h 10177283"/>
              <a:gd name="connsiteX204" fmla="*/ 4441298 w 9153681"/>
              <a:gd name="connsiteY204" fmla="*/ 8100354 h 10177283"/>
              <a:gd name="connsiteX205" fmla="*/ 4387667 w 9153681"/>
              <a:gd name="connsiteY205" fmla="*/ 8276734 h 10177283"/>
              <a:gd name="connsiteX206" fmla="*/ 4387667 w 9153681"/>
              <a:gd name="connsiteY206" fmla="*/ 8314870 h 10177283"/>
              <a:gd name="connsiteX207" fmla="*/ 4387667 w 9153681"/>
              <a:gd name="connsiteY207" fmla="*/ 8368499 h 10177283"/>
              <a:gd name="connsiteX208" fmla="*/ 4372173 w 9153681"/>
              <a:gd name="connsiteY208" fmla="*/ 8490058 h 10177283"/>
              <a:gd name="connsiteX209" fmla="*/ 4403160 w 9153681"/>
              <a:gd name="connsiteY209" fmla="*/ 8451922 h 10177283"/>
              <a:gd name="connsiteX210" fmla="*/ 4410311 w 9153681"/>
              <a:gd name="connsiteY210" fmla="*/ 8505551 h 10177283"/>
              <a:gd name="connsiteX211" fmla="*/ 4394817 w 9153681"/>
              <a:gd name="connsiteY211" fmla="*/ 8659287 h 10177283"/>
              <a:gd name="connsiteX212" fmla="*/ 4387667 w 9153681"/>
              <a:gd name="connsiteY212" fmla="*/ 8681930 h 10177283"/>
              <a:gd name="connsiteX213" fmla="*/ 4387667 w 9153681"/>
              <a:gd name="connsiteY213" fmla="*/ 8735559 h 10177283"/>
              <a:gd name="connsiteX214" fmla="*/ 4380516 w 9153681"/>
              <a:gd name="connsiteY214" fmla="*/ 8765353 h 10177283"/>
              <a:gd name="connsiteX215" fmla="*/ 4356680 w 9153681"/>
              <a:gd name="connsiteY215" fmla="*/ 8827324 h 10177283"/>
              <a:gd name="connsiteX216" fmla="*/ 4394817 w 9153681"/>
              <a:gd name="connsiteY216" fmla="*/ 8789188 h 10177283"/>
              <a:gd name="connsiteX217" fmla="*/ 4418653 w 9153681"/>
              <a:gd name="connsiteY217" fmla="*/ 8619959 h 10177283"/>
              <a:gd name="connsiteX218" fmla="*/ 4425804 w 9153681"/>
              <a:gd name="connsiteY218" fmla="*/ 8612809 h 10177283"/>
              <a:gd name="connsiteX219" fmla="*/ 4463942 w 9153681"/>
              <a:gd name="connsiteY219" fmla="*/ 8360156 h 10177283"/>
              <a:gd name="connsiteX220" fmla="*/ 4463942 w 9153681"/>
              <a:gd name="connsiteY220" fmla="*/ 8344664 h 10177283"/>
              <a:gd name="connsiteX221" fmla="*/ 4479435 w 9153681"/>
              <a:gd name="connsiteY221" fmla="*/ 8330363 h 10177283"/>
              <a:gd name="connsiteX222" fmla="*/ 4487778 w 9153681"/>
              <a:gd name="connsiteY222" fmla="*/ 8344664 h 10177283"/>
              <a:gd name="connsiteX223" fmla="*/ 4487778 w 9153681"/>
              <a:gd name="connsiteY223" fmla="*/ 8451922 h 10177283"/>
              <a:gd name="connsiteX224" fmla="*/ 4456791 w 9153681"/>
              <a:gd name="connsiteY224" fmla="*/ 8681930 h 10177283"/>
              <a:gd name="connsiteX225" fmla="*/ 4434147 w 9153681"/>
              <a:gd name="connsiteY225" fmla="*/ 8865460 h 10177283"/>
              <a:gd name="connsiteX226" fmla="*/ 4425804 w 9153681"/>
              <a:gd name="connsiteY226" fmla="*/ 8988211 h 10177283"/>
              <a:gd name="connsiteX227" fmla="*/ 4425804 w 9153681"/>
              <a:gd name="connsiteY227" fmla="*/ 9010854 h 10177283"/>
              <a:gd name="connsiteX228" fmla="*/ 4410311 w 9153681"/>
              <a:gd name="connsiteY228" fmla="*/ 9163399 h 10177283"/>
              <a:gd name="connsiteX229" fmla="*/ 4403160 w 9153681"/>
              <a:gd name="connsiteY229" fmla="*/ 9454187 h 10177283"/>
              <a:gd name="connsiteX230" fmla="*/ 4403160 w 9153681"/>
              <a:gd name="connsiteY230" fmla="*/ 9622224 h 10177283"/>
              <a:gd name="connsiteX231" fmla="*/ 4403160 w 9153681"/>
              <a:gd name="connsiteY231" fmla="*/ 9646060 h 10177283"/>
              <a:gd name="connsiteX232" fmla="*/ 4403160 w 9153681"/>
              <a:gd name="connsiteY232" fmla="*/ 9783111 h 10177283"/>
              <a:gd name="connsiteX233" fmla="*/ 4387667 w 9153681"/>
              <a:gd name="connsiteY233" fmla="*/ 9859384 h 10177283"/>
              <a:gd name="connsiteX234" fmla="*/ 4365022 w 9153681"/>
              <a:gd name="connsiteY234" fmla="*/ 9821247 h 10177283"/>
              <a:gd name="connsiteX235" fmla="*/ 4326885 w 9153681"/>
              <a:gd name="connsiteY235" fmla="*/ 9767618 h 10177283"/>
              <a:gd name="connsiteX236" fmla="*/ 4303049 w 9153681"/>
              <a:gd name="connsiteY236" fmla="*/ 9760468 h 10177283"/>
              <a:gd name="connsiteX237" fmla="*/ 4295898 w 9153681"/>
              <a:gd name="connsiteY237" fmla="*/ 9775961 h 10177283"/>
              <a:gd name="connsiteX238" fmla="*/ 4311391 w 9153681"/>
              <a:gd name="connsiteY238" fmla="*/ 9805755 h 10177283"/>
              <a:gd name="connsiteX239" fmla="*/ 4341186 w 9153681"/>
              <a:gd name="connsiteY239" fmla="*/ 9852233 h 10177283"/>
              <a:gd name="connsiteX240" fmla="*/ 4311391 w 9153681"/>
              <a:gd name="connsiteY240" fmla="*/ 9836740 h 10177283"/>
              <a:gd name="connsiteX241" fmla="*/ 4249418 w 9153681"/>
              <a:gd name="connsiteY241" fmla="*/ 9843891 h 10177283"/>
              <a:gd name="connsiteX242" fmla="*/ 4211280 w 9153681"/>
              <a:gd name="connsiteY242" fmla="*/ 9843891 h 10177283"/>
              <a:gd name="connsiteX243" fmla="*/ 4165991 w 9153681"/>
              <a:gd name="connsiteY243" fmla="*/ 9798604 h 10177283"/>
              <a:gd name="connsiteX244" fmla="*/ 4150498 w 9153681"/>
              <a:gd name="connsiteY244" fmla="*/ 9791454 h 10177283"/>
              <a:gd name="connsiteX245" fmla="*/ 4143347 w 9153681"/>
              <a:gd name="connsiteY245" fmla="*/ 9805755 h 10177283"/>
              <a:gd name="connsiteX246" fmla="*/ 4150498 w 9153681"/>
              <a:gd name="connsiteY246" fmla="*/ 9836740 h 10177283"/>
              <a:gd name="connsiteX247" fmla="*/ 4181485 w 9153681"/>
              <a:gd name="connsiteY247" fmla="*/ 9874876 h 10177283"/>
              <a:gd name="connsiteX248" fmla="*/ 4165991 w 9153681"/>
              <a:gd name="connsiteY248" fmla="*/ 9874876 h 10177283"/>
              <a:gd name="connsiteX249" fmla="*/ 4135005 w 9153681"/>
              <a:gd name="connsiteY249" fmla="*/ 9867726 h 10177283"/>
              <a:gd name="connsiteX250" fmla="*/ 4127854 w 9153681"/>
              <a:gd name="connsiteY250" fmla="*/ 9905862 h 10177283"/>
              <a:gd name="connsiteX251" fmla="*/ 4150498 w 9153681"/>
              <a:gd name="connsiteY251" fmla="*/ 10035763 h 10177283"/>
              <a:gd name="connsiteX252" fmla="*/ 4127854 w 9153681"/>
              <a:gd name="connsiteY252" fmla="*/ 10020270 h 10177283"/>
              <a:gd name="connsiteX253" fmla="*/ 4089716 w 9153681"/>
              <a:gd name="connsiteY253" fmla="*/ 9982134 h 10177283"/>
              <a:gd name="connsiteX254" fmla="*/ 4065880 w 9153681"/>
              <a:gd name="connsiteY254" fmla="*/ 9966641 h 10177283"/>
              <a:gd name="connsiteX255" fmla="*/ 3966960 w 9153681"/>
              <a:gd name="connsiteY255" fmla="*/ 9867726 h 10177283"/>
              <a:gd name="connsiteX256" fmla="*/ 3944316 w 9153681"/>
              <a:gd name="connsiteY256" fmla="*/ 9859384 h 10177283"/>
              <a:gd name="connsiteX257" fmla="*/ 3951467 w 9153681"/>
              <a:gd name="connsiteY257" fmla="*/ 9935656 h 10177283"/>
              <a:gd name="connsiteX258" fmla="*/ 3974111 w 9153681"/>
              <a:gd name="connsiteY258" fmla="*/ 9997627 h 10177283"/>
              <a:gd name="connsiteX259" fmla="*/ 3951467 w 9153681"/>
              <a:gd name="connsiteY259" fmla="*/ 10027421 h 10177283"/>
              <a:gd name="connsiteX260" fmla="*/ 3944316 w 9153681"/>
              <a:gd name="connsiteY260" fmla="*/ 10051256 h 10177283"/>
              <a:gd name="connsiteX261" fmla="*/ 3935974 w 9153681"/>
              <a:gd name="connsiteY261" fmla="*/ 10073899 h 10177283"/>
              <a:gd name="connsiteX262" fmla="*/ 3913329 w 9153681"/>
              <a:gd name="connsiteY262" fmla="*/ 10065557 h 10177283"/>
              <a:gd name="connsiteX263" fmla="*/ 3906179 w 9153681"/>
              <a:gd name="connsiteY263" fmla="*/ 10058407 h 10177283"/>
              <a:gd name="connsiteX264" fmla="*/ 3821561 w 9153681"/>
              <a:gd name="connsiteY264" fmla="*/ 10020270 h 10177283"/>
              <a:gd name="connsiteX265" fmla="*/ 3783423 w 9153681"/>
              <a:gd name="connsiteY265" fmla="*/ 10051256 h 10177283"/>
              <a:gd name="connsiteX266" fmla="*/ 3760779 w 9153681"/>
              <a:gd name="connsiteY266" fmla="*/ 10051256 h 10177283"/>
              <a:gd name="connsiteX267" fmla="*/ 3722641 w 9153681"/>
              <a:gd name="connsiteY267" fmla="*/ 10073899 h 10177283"/>
              <a:gd name="connsiteX268" fmla="*/ 3698805 w 9153681"/>
              <a:gd name="connsiteY268" fmla="*/ 10096543 h 10177283"/>
              <a:gd name="connsiteX269" fmla="*/ 3607036 w 9153681"/>
              <a:gd name="connsiteY269" fmla="*/ 10143021 h 10177283"/>
              <a:gd name="connsiteX270" fmla="*/ 3561748 w 9153681"/>
              <a:gd name="connsiteY270" fmla="*/ 10089392 h 10177283"/>
              <a:gd name="connsiteX271" fmla="*/ 3515268 w 9153681"/>
              <a:gd name="connsiteY271" fmla="*/ 10096543 h 10177283"/>
              <a:gd name="connsiteX272" fmla="*/ 3492623 w 9153681"/>
              <a:gd name="connsiteY272" fmla="*/ 10165664 h 10177283"/>
              <a:gd name="connsiteX273" fmla="*/ 3469979 w 9153681"/>
              <a:gd name="connsiteY273" fmla="*/ 10165664 h 10177283"/>
              <a:gd name="connsiteX274" fmla="*/ 3416348 w 9153681"/>
              <a:gd name="connsiteY274" fmla="*/ 10096543 h 10177283"/>
              <a:gd name="connsiteX275" fmla="*/ 3355566 w 9153681"/>
              <a:gd name="connsiteY275" fmla="*/ 10020270 h 10177283"/>
              <a:gd name="connsiteX276" fmla="*/ 3309086 w 9153681"/>
              <a:gd name="connsiteY276" fmla="*/ 9997627 h 10177283"/>
              <a:gd name="connsiteX277" fmla="*/ 3286442 w 9153681"/>
              <a:gd name="connsiteY277" fmla="*/ 9989285 h 10177283"/>
              <a:gd name="connsiteX278" fmla="*/ 3094562 w 9153681"/>
              <a:gd name="connsiteY278" fmla="*/ 9829590 h 10177283"/>
              <a:gd name="connsiteX279" fmla="*/ 3040931 w 9153681"/>
              <a:gd name="connsiteY279" fmla="*/ 9783111 h 10177283"/>
              <a:gd name="connsiteX280" fmla="*/ 2872887 w 9153681"/>
              <a:gd name="connsiteY280" fmla="*/ 9653210 h 10177283"/>
              <a:gd name="connsiteX281" fmla="*/ 2796611 w 9153681"/>
              <a:gd name="connsiteY281" fmla="*/ 9545952 h 10177283"/>
              <a:gd name="connsiteX282" fmla="*/ 2742980 w 9153681"/>
              <a:gd name="connsiteY282" fmla="*/ 9500666 h 10177283"/>
              <a:gd name="connsiteX283" fmla="*/ 2635718 w 9153681"/>
              <a:gd name="connsiteY283" fmla="*/ 9431544 h 10177283"/>
              <a:gd name="connsiteX284" fmla="*/ 2590430 w 9153681"/>
              <a:gd name="connsiteY284" fmla="*/ 9408900 h 10177283"/>
              <a:gd name="connsiteX285" fmla="*/ 2552292 w 9153681"/>
              <a:gd name="connsiteY285" fmla="*/ 9385065 h 10177283"/>
              <a:gd name="connsiteX286" fmla="*/ 2490318 w 9153681"/>
              <a:gd name="connsiteY286" fmla="*/ 9225370 h 10177283"/>
              <a:gd name="connsiteX287" fmla="*/ 2490318 w 9153681"/>
              <a:gd name="connsiteY287" fmla="*/ 9125263 h 10177283"/>
              <a:gd name="connsiteX288" fmla="*/ 2505812 w 9153681"/>
              <a:gd name="connsiteY288" fmla="*/ 8926240 h 10177283"/>
              <a:gd name="connsiteX289" fmla="*/ 2521305 w 9153681"/>
              <a:gd name="connsiteY289" fmla="*/ 9026347 h 10177283"/>
              <a:gd name="connsiteX290" fmla="*/ 2543949 w 9153681"/>
              <a:gd name="connsiteY290" fmla="*/ 9171741 h 10177283"/>
              <a:gd name="connsiteX291" fmla="*/ 2597580 w 9153681"/>
              <a:gd name="connsiteY291" fmla="*/ 9225370 h 10177283"/>
              <a:gd name="connsiteX292" fmla="*/ 2613074 w 9153681"/>
              <a:gd name="connsiteY292" fmla="*/ 9225370 h 10177283"/>
              <a:gd name="connsiteX293" fmla="*/ 2613074 w 9153681"/>
              <a:gd name="connsiteY293" fmla="*/ 9209877 h 10177283"/>
              <a:gd name="connsiteX294" fmla="*/ 2574936 w 9153681"/>
              <a:gd name="connsiteY294" fmla="*/ 9140756 h 10177283"/>
              <a:gd name="connsiteX295" fmla="*/ 2559443 w 9153681"/>
              <a:gd name="connsiteY295" fmla="*/ 9094277 h 10177283"/>
              <a:gd name="connsiteX296" fmla="*/ 2559443 w 9153681"/>
              <a:gd name="connsiteY296" fmla="*/ 8972718 h 10177283"/>
              <a:gd name="connsiteX297" fmla="*/ 2552292 w 9153681"/>
              <a:gd name="connsiteY297" fmla="*/ 8888104 h 10177283"/>
              <a:gd name="connsiteX298" fmla="*/ 2559443 w 9153681"/>
              <a:gd name="connsiteY298" fmla="*/ 8818982 h 10177283"/>
              <a:gd name="connsiteX299" fmla="*/ 2566594 w 9153681"/>
              <a:gd name="connsiteY299" fmla="*/ 8789188 h 10177283"/>
              <a:gd name="connsiteX300" fmla="*/ 2597580 w 9153681"/>
              <a:gd name="connsiteY300" fmla="*/ 8375650 h 10177283"/>
              <a:gd name="connsiteX301" fmla="*/ 2628567 w 9153681"/>
              <a:gd name="connsiteY301" fmla="*/ 8039574 h 10177283"/>
              <a:gd name="connsiteX302" fmla="*/ 2590430 w 9153681"/>
              <a:gd name="connsiteY302" fmla="*/ 8077711 h 10177283"/>
              <a:gd name="connsiteX303" fmla="*/ 2628567 w 9153681"/>
              <a:gd name="connsiteY303" fmla="*/ 7856044 h 10177283"/>
              <a:gd name="connsiteX304" fmla="*/ 2651211 w 9153681"/>
              <a:gd name="connsiteY304" fmla="*/ 7657022 h 10177283"/>
              <a:gd name="connsiteX305" fmla="*/ 2696500 w 9153681"/>
              <a:gd name="connsiteY305" fmla="*/ 7281619 h 10177283"/>
              <a:gd name="connsiteX306" fmla="*/ 2773967 w 9153681"/>
              <a:gd name="connsiteY306" fmla="*/ 6793000 h 10177283"/>
              <a:gd name="connsiteX307" fmla="*/ 2895531 w 9153681"/>
              <a:gd name="connsiteY307" fmla="*/ 6027894 h 10177283"/>
              <a:gd name="connsiteX308" fmla="*/ 3011136 w 9153681"/>
              <a:gd name="connsiteY308" fmla="*/ 5331909 h 10177283"/>
              <a:gd name="connsiteX309" fmla="*/ 3071917 w 9153681"/>
              <a:gd name="connsiteY309" fmla="*/ 4880234 h 10177283"/>
              <a:gd name="connsiteX310" fmla="*/ 3156535 w 9153681"/>
              <a:gd name="connsiteY310" fmla="*/ 4345137 h 10177283"/>
              <a:gd name="connsiteX311" fmla="*/ 3239961 w 9153681"/>
              <a:gd name="connsiteY311" fmla="*/ 3832682 h 10177283"/>
              <a:gd name="connsiteX312" fmla="*/ 3355566 w 9153681"/>
              <a:gd name="connsiteY312" fmla="*/ 3212970 h 10177283"/>
              <a:gd name="connsiteX313" fmla="*/ 3508117 w 9153681"/>
              <a:gd name="connsiteY313" fmla="*/ 2371591 h 10177283"/>
              <a:gd name="connsiteX314" fmla="*/ 3530761 w 9153681"/>
              <a:gd name="connsiteY314" fmla="*/ 2248841 h 10177283"/>
              <a:gd name="connsiteX315" fmla="*/ 3492623 w 9153681"/>
              <a:gd name="connsiteY315" fmla="*/ 2217855 h 10177283"/>
              <a:gd name="connsiteX316" fmla="*/ 3423499 w 9153681"/>
              <a:gd name="connsiteY316" fmla="*/ 2226197 h 10177283"/>
              <a:gd name="connsiteX317" fmla="*/ 3194673 w 9153681"/>
              <a:gd name="connsiteY317" fmla="*/ 2217855 h 10177283"/>
              <a:gd name="connsiteX318" fmla="*/ 2911024 w 9153681"/>
              <a:gd name="connsiteY318" fmla="*/ 2248841 h 10177283"/>
              <a:gd name="connsiteX319" fmla="*/ 2803762 w 9153681"/>
              <a:gd name="connsiteY319" fmla="*/ 2255991 h 10177283"/>
              <a:gd name="connsiteX320" fmla="*/ 2658362 w 9153681"/>
              <a:gd name="connsiteY320" fmla="*/ 2264334 h 10177283"/>
              <a:gd name="connsiteX321" fmla="*/ 2414043 w 9153681"/>
              <a:gd name="connsiteY321" fmla="*/ 2294127 h 10177283"/>
              <a:gd name="connsiteX322" fmla="*/ 2230505 w 9153681"/>
              <a:gd name="connsiteY322" fmla="*/ 2325113 h 10177283"/>
              <a:gd name="connsiteX323" fmla="*/ 2154230 w 9153681"/>
              <a:gd name="connsiteY323" fmla="*/ 2347756 h 10177283"/>
              <a:gd name="connsiteX324" fmla="*/ 2116093 w 9153681"/>
              <a:gd name="connsiteY324" fmla="*/ 2356099 h 10177283"/>
              <a:gd name="connsiteX325" fmla="*/ 1901568 w 9153681"/>
              <a:gd name="connsiteY325" fmla="*/ 2378742 h 10177283"/>
              <a:gd name="connsiteX326" fmla="*/ 1687044 w 9153681"/>
              <a:gd name="connsiteY326" fmla="*/ 2401385 h 10177283"/>
              <a:gd name="connsiteX327" fmla="*/ 1633413 w 9153681"/>
              <a:gd name="connsiteY327" fmla="*/ 2409727 h 10177283"/>
              <a:gd name="connsiteX328" fmla="*/ 1610769 w 9153681"/>
              <a:gd name="connsiteY328" fmla="*/ 2416878 h 10177283"/>
              <a:gd name="connsiteX329" fmla="*/ 1588125 w 9153681"/>
              <a:gd name="connsiteY329" fmla="*/ 2463356 h 10177283"/>
              <a:gd name="connsiteX330" fmla="*/ 1319969 w 9153681"/>
              <a:gd name="connsiteY330" fmla="*/ 2539629 h 10177283"/>
              <a:gd name="connsiteX331" fmla="*/ 1120938 w 9153681"/>
              <a:gd name="connsiteY331" fmla="*/ 2546779 h 10177283"/>
              <a:gd name="connsiteX332" fmla="*/ 1037512 w 9153681"/>
              <a:gd name="connsiteY332" fmla="*/ 2555121 h 10177283"/>
              <a:gd name="connsiteX333" fmla="*/ 921907 w 9153681"/>
              <a:gd name="connsiteY333" fmla="*/ 2593258 h 10177283"/>
              <a:gd name="connsiteX334" fmla="*/ 731219 w 9153681"/>
              <a:gd name="connsiteY334" fmla="*/ 2631394 h 10177283"/>
              <a:gd name="connsiteX335" fmla="*/ 639450 w 9153681"/>
              <a:gd name="connsiteY335" fmla="*/ 2646886 h 10177283"/>
              <a:gd name="connsiteX336" fmla="*/ 417775 w 9153681"/>
              <a:gd name="connsiteY336" fmla="*/ 2584915 h 10177283"/>
              <a:gd name="connsiteX337" fmla="*/ 287869 w 9153681"/>
              <a:gd name="connsiteY337" fmla="*/ 2539629 h 10177283"/>
              <a:gd name="connsiteX338" fmla="*/ 225895 w 9153681"/>
              <a:gd name="connsiteY338" fmla="*/ 2516985 h 10177283"/>
              <a:gd name="connsiteX339" fmla="*/ 156771 w 9153681"/>
              <a:gd name="connsiteY339" fmla="*/ 2455014 h 10177283"/>
              <a:gd name="connsiteX340" fmla="*/ 149620 w 9153681"/>
              <a:gd name="connsiteY340" fmla="*/ 2439521 h 10177283"/>
              <a:gd name="connsiteX341" fmla="*/ 156771 w 9153681"/>
              <a:gd name="connsiteY341" fmla="*/ 2255991 h 10177283"/>
              <a:gd name="connsiteX342" fmla="*/ 118633 w 9153681"/>
              <a:gd name="connsiteY342" fmla="*/ 2049818 h 10177283"/>
              <a:gd name="connsiteX343" fmla="*/ 88838 w 9153681"/>
              <a:gd name="connsiteY343" fmla="*/ 1919917 h 10177283"/>
              <a:gd name="connsiteX344" fmla="*/ 88838 w 9153681"/>
              <a:gd name="connsiteY344" fmla="*/ 1812659 h 10177283"/>
              <a:gd name="connsiteX345" fmla="*/ 73344 w 9153681"/>
              <a:gd name="connsiteY345" fmla="*/ 1720894 h 10177283"/>
              <a:gd name="connsiteX346" fmla="*/ 73344 w 9153681"/>
              <a:gd name="connsiteY346" fmla="*/ 1705401 h 10177283"/>
              <a:gd name="connsiteX347" fmla="*/ 19714 w 9153681"/>
              <a:gd name="connsiteY347" fmla="*/ 1560007 h 10177283"/>
              <a:gd name="connsiteX348" fmla="*/ 4220 w 9153681"/>
              <a:gd name="connsiteY348" fmla="*/ 1407462 h 10177283"/>
              <a:gd name="connsiteX349" fmla="*/ 12563 w 9153681"/>
              <a:gd name="connsiteY349" fmla="*/ 1192946 h 10177283"/>
              <a:gd name="connsiteX350" fmla="*/ 26864 w 9153681"/>
              <a:gd name="connsiteY350" fmla="*/ 1063045 h 10177283"/>
              <a:gd name="connsiteX351" fmla="*/ 57851 w 9153681"/>
              <a:gd name="connsiteY351" fmla="*/ 955787 h 10177283"/>
              <a:gd name="connsiteX352" fmla="*/ 65002 w 9153681"/>
              <a:gd name="connsiteY352" fmla="*/ 772257 h 10177283"/>
              <a:gd name="connsiteX353" fmla="*/ 65002 w 9153681"/>
              <a:gd name="connsiteY353" fmla="*/ 749614 h 10177283"/>
              <a:gd name="connsiteX354" fmla="*/ 73344 w 9153681"/>
              <a:gd name="connsiteY354" fmla="*/ 588727 h 10177283"/>
              <a:gd name="connsiteX355" fmla="*/ 118633 w 9153681"/>
              <a:gd name="connsiteY355" fmla="*/ 344417 h 10177283"/>
              <a:gd name="connsiteX356" fmla="*/ 156771 w 9153681"/>
              <a:gd name="connsiteY356" fmla="*/ 214516 h 10177283"/>
              <a:gd name="connsiteX357" fmla="*/ 156771 w 9153681"/>
              <a:gd name="connsiteY357" fmla="*/ 145394 h 10177283"/>
              <a:gd name="connsiteX358" fmla="*/ 156771 w 9153681"/>
              <a:gd name="connsiteY358" fmla="*/ 15493 h 10177283"/>
              <a:gd name="connsiteX359" fmla="*/ 187757 w 9153681"/>
              <a:gd name="connsiteY359" fmla="*/ 38136 h 10177283"/>
              <a:gd name="connsiteX360" fmla="*/ 225895 w 9153681"/>
              <a:gd name="connsiteY360" fmla="*/ 0 h 101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153681" h="10177283">
                <a:moveTo>
                  <a:pt x="2521305" y="9209877"/>
                </a:moveTo>
                <a:cubicBezTo>
                  <a:pt x="2521305" y="9239671"/>
                  <a:pt x="2521305" y="9270657"/>
                  <a:pt x="2528456" y="9308793"/>
                </a:cubicBezTo>
                <a:cubicBezTo>
                  <a:pt x="2543949" y="9370764"/>
                  <a:pt x="2582087" y="9385065"/>
                  <a:pt x="2628567" y="9400558"/>
                </a:cubicBezTo>
                <a:cubicBezTo>
                  <a:pt x="2644061" y="9416051"/>
                  <a:pt x="2666705" y="9393408"/>
                  <a:pt x="2658362" y="9377915"/>
                </a:cubicBezTo>
                <a:cubicBezTo>
                  <a:pt x="2651211" y="9355271"/>
                  <a:pt x="2635718" y="9324286"/>
                  <a:pt x="2635718" y="9301643"/>
                </a:cubicBezTo>
                <a:cubicBezTo>
                  <a:pt x="2635718" y="9286150"/>
                  <a:pt x="2628567" y="9286150"/>
                  <a:pt x="2613074" y="9278999"/>
                </a:cubicBezTo>
                <a:cubicBezTo>
                  <a:pt x="2582087" y="9255164"/>
                  <a:pt x="2552292" y="9232521"/>
                  <a:pt x="2521305" y="9209877"/>
                </a:cubicBezTo>
                <a:close/>
                <a:moveTo>
                  <a:pt x="4372173" y="8872611"/>
                </a:moveTo>
                <a:cubicBezTo>
                  <a:pt x="4365022" y="8910747"/>
                  <a:pt x="4365022" y="8941733"/>
                  <a:pt x="4372173" y="8979869"/>
                </a:cubicBezTo>
                <a:cubicBezTo>
                  <a:pt x="4394817" y="8926240"/>
                  <a:pt x="4394817" y="8910747"/>
                  <a:pt x="4372173" y="8872611"/>
                </a:cubicBezTo>
                <a:close/>
                <a:moveTo>
                  <a:pt x="225895" y="0"/>
                </a:moveTo>
                <a:cubicBezTo>
                  <a:pt x="241389" y="15493"/>
                  <a:pt x="248539" y="38136"/>
                  <a:pt x="279526" y="30986"/>
                </a:cubicBezTo>
                <a:cubicBezTo>
                  <a:pt x="287869" y="22644"/>
                  <a:pt x="295020" y="45287"/>
                  <a:pt x="302171" y="45287"/>
                </a:cubicBezTo>
                <a:cubicBezTo>
                  <a:pt x="317664" y="60780"/>
                  <a:pt x="317664" y="83423"/>
                  <a:pt x="340308" y="98916"/>
                </a:cubicBezTo>
                <a:cubicBezTo>
                  <a:pt x="371295" y="137052"/>
                  <a:pt x="417775" y="129902"/>
                  <a:pt x="455913" y="129902"/>
                </a:cubicBezTo>
                <a:cubicBezTo>
                  <a:pt x="509544" y="129902"/>
                  <a:pt x="539339" y="152545"/>
                  <a:pt x="563175" y="190681"/>
                </a:cubicBezTo>
                <a:cubicBezTo>
                  <a:pt x="601313" y="259803"/>
                  <a:pt x="646601" y="306281"/>
                  <a:pt x="724068" y="328925"/>
                </a:cubicBezTo>
                <a:cubicBezTo>
                  <a:pt x="869468" y="374211"/>
                  <a:pt x="1006525" y="420689"/>
                  <a:pt x="1144774" y="458826"/>
                </a:cubicBezTo>
                <a:cubicBezTo>
                  <a:pt x="1297325" y="496962"/>
                  <a:pt x="1449876" y="519605"/>
                  <a:pt x="1610769" y="535098"/>
                </a:cubicBezTo>
                <a:cubicBezTo>
                  <a:pt x="1832444" y="550591"/>
                  <a:pt x="2054119" y="573234"/>
                  <a:pt x="2276986" y="581576"/>
                </a:cubicBezTo>
                <a:cubicBezTo>
                  <a:pt x="2429536" y="588727"/>
                  <a:pt x="2582087" y="595878"/>
                  <a:pt x="2727487" y="604220"/>
                </a:cubicBezTo>
                <a:cubicBezTo>
                  <a:pt x="2865736" y="611370"/>
                  <a:pt x="3002793" y="626863"/>
                  <a:pt x="3132699" y="635205"/>
                </a:cubicBezTo>
                <a:cubicBezTo>
                  <a:pt x="3255455" y="642356"/>
                  <a:pt x="3378210" y="635205"/>
                  <a:pt x="3500966" y="626863"/>
                </a:cubicBezTo>
                <a:cubicBezTo>
                  <a:pt x="3630872" y="626863"/>
                  <a:pt x="3760779" y="619712"/>
                  <a:pt x="3890685" y="619712"/>
                </a:cubicBezTo>
                <a:cubicBezTo>
                  <a:pt x="3897836" y="619712"/>
                  <a:pt x="3913329" y="619712"/>
                  <a:pt x="3928823" y="611370"/>
                </a:cubicBezTo>
                <a:cubicBezTo>
                  <a:pt x="3944316" y="611370"/>
                  <a:pt x="3951467" y="595878"/>
                  <a:pt x="3951467" y="588727"/>
                </a:cubicBezTo>
                <a:cubicBezTo>
                  <a:pt x="3928823" y="557741"/>
                  <a:pt x="3959810" y="557741"/>
                  <a:pt x="3974111" y="550591"/>
                </a:cubicBezTo>
                <a:lnTo>
                  <a:pt x="3974111" y="542249"/>
                </a:lnTo>
                <a:cubicBezTo>
                  <a:pt x="4074223" y="535098"/>
                  <a:pt x="4165991" y="504112"/>
                  <a:pt x="4264911" y="519605"/>
                </a:cubicBezTo>
                <a:cubicBezTo>
                  <a:pt x="4349529" y="527948"/>
                  <a:pt x="4434147" y="535098"/>
                  <a:pt x="4510422" y="542249"/>
                </a:cubicBezTo>
                <a:cubicBezTo>
                  <a:pt x="4525916" y="542249"/>
                  <a:pt x="4533066" y="542249"/>
                  <a:pt x="4540217" y="542249"/>
                </a:cubicBezTo>
                <a:cubicBezTo>
                  <a:pt x="4609342" y="573234"/>
                  <a:pt x="4693960" y="573234"/>
                  <a:pt x="4763084" y="588727"/>
                </a:cubicBezTo>
                <a:cubicBezTo>
                  <a:pt x="4816715" y="604220"/>
                  <a:pt x="4862004" y="595878"/>
                  <a:pt x="4915635" y="588727"/>
                </a:cubicBezTo>
                <a:cubicBezTo>
                  <a:pt x="5076528" y="573234"/>
                  <a:pt x="5244572" y="557741"/>
                  <a:pt x="5412616" y="550591"/>
                </a:cubicBezTo>
                <a:cubicBezTo>
                  <a:pt x="5535372" y="542249"/>
                  <a:pt x="5665278" y="535098"/>
                  <a:pt x="5788034" y="535098"/>
                </a:cubicBezTo>
                <a:cubicBezTo>
                  <a:pt x="5925091" y="527948"/>
                  <a:pt x="6054997" y="535098"/>
                  <a:pt x="6193246" y="535098"/>
                </a:cubicBezTo>
                <a:cubicBezTo>
                  <a:pt x="6292166" y="535098"/>
                  <a:pt x="6392277" y="527948"/>
                  <a:pt x="6491197" y="519605"/>
                </a:cubicBezTo>
                <a:cubicBezTo>
                  <a:pt x="6529334" y="512455"/>
                  <a:pt x="6560321" y="512455"/>
                  <a:pt x="6598459" y="512455"/>
                </a:cubicBezTo>
                <a:cubicBezTo>
                  <a:pt x="6789147" y="504112"/>
                  <a:pt x="6981027" y="496962"/>
                  <a:pt x="7172907" y="489811"/>
                </a:cubicBezTo>
                <a:cubicBezTo>
                  <a:pt x="7370746" y="481469"/>
                  <a:pt x="7578119" y="481469"/>
                  <a:pt x="7775959" y="481469"/>
                </a:cubicBezTo>
                <a:cubicBezTo>
                  <a:pt x="7815288" y="481469"/>
                  <a:pt x="7853425" y="481469"/>
                  <a:pt x="7891563" y="465976"/>
                </a:cubicBezTo>
                <a:cubicBezTo>
                  <a:pt x="7929701" y="458826"/>
                  <a:pt x="7967839" y="458826"/>
                  <a:pt x="8005976" y="465976"/>
                </a:cubicBezTo>
                <a:cubicBezTo>
                  <a:pt x="8044114" y="474319"/>
                  <a:pt x="8075101" y="474319"/>
                  <a:pt x="8113239" y="474319"/>
                </a:cubicBezTo>
                <a:cubicBezTo>
                  <a:pt x="8128732" y="474319"/>
                  <a:pt x="8144225" y="474319"/>
                  <a:pt x="8151376" y="465976"/>
                </a:cubicBezTo>
                <a:cubicBezTo>
                  <a:pt x="8182363" y="443333"/>
                  <a:pt x="8212158" y="450483"/>
                  <a:pt x="8235994" y="474319"/>
                </a:cubicBezTo>
                <a:cubicBezTo>
                  <a:pt x="8289625" y="504112"/>
                  <a:pt x="8350407" y="512455"/>
                  <a:pt x="8395695" y="550591"/>
                </a:cubicBezTo>
                <a:cubicBezTo>
                  <a:pt x="8411189" y="566084"/>
                  <a:pt x="8435025" y="566084"/>
                  <a:pt x="8449326" y="573234"/>
                </a:cubicBezTo>
                <a:cubicBezTo>
                  <a:pt x="8464820" y="573234"/>
                  <a:pt x="8488656" y="573234"/>
                  <a:pt x="8502957" y="581576"/>
                </a:cubicBezTo>
                <a:cubicBezTo>
                  <a:pt x="8511300" y="588727"/>
                  <a:pt x="8518451" y="581576"/>
                  <a:pt x="8526794" y="581576"/>
                </a:cubicBezTo>
                <a:cubicBezTo>
                  <a:pt x="8556589" y="581576"/>
                  <a:pt x="8580425" y="581576"/>
                  <a:pt x="8594726" y="588727"/>
                </a:cubicBezTo>
                <a:cubicBezTo>
                  <a:pt x="8610220" y="581576"/>
                  <a:pt x="8594726" y="566084"/>
                  <a:pt x="8603069" y="557741"/>
                </a:cubicBezTo>
                <a:cubicBezTo>
                  <a:pt x="8618562" y="557741"/>
                  <a:pt x="8625713" y="573234"/>
                  <a:pt x="8632864" y="581576"/>
                </a:cubicBezTo>
                <a:cubicBezTo>
                  <a:pt x="8710331" y="642356"/>
                  <a:pt x="8755619" y="726970"/>
                  <a:pt x="8802100" y="803243"/>
                </a:cubicBezTo>
                <a:cubicBezTo>
                  <a:pt x="8840237" y="864022"/>
                  <a:pt x="8870032" y="933144"/>
                  <a:pt x="8916513" y="986773"/>
                </a:cubicBezTo>
                <a:cubicBezTo>
                  <a:pt x="8932006" y="1002266"/>
                  <a:pt x="8939157" y="1017758"/>
                  <a:pt x="8939157" y="1032060"/>
                </a:cubicBezTo>
                <a:cubicBezTo>
                  <a:pt x="8954650" y="1063045"/>
                  <a:pt x="8970144" y="1101181"/>
                  <a:pt x="8992788" y="1123825"/>
                </a:cubicBezTo>
                <a:cubicBezTo>
                  <a:pt x="8999939" y="1139317"/>
                  <a:pt x="8999939" y="1147660"/>
                  <a:pt x="9008281" y="1163153"/>
                </a:cubicBezTo>
                <a:cubicBezTo>
                  <a:pt x="9023775" y="1231083"/>
                  <a:pt x="9061912" y="1300204"/>
                  <a:pt x="9100050" y="1360984"/>
                </a:cubicBezTo>
                <a:cubicBezTo>
                  <a:pt x="9131037" y="1422955"/>
                  <a:pt x="9145339" y="1483734"/>
                  <a:pt x="9153681" y="1544514"/>
                </a:cubicBezTo>
                <a:cubicBezTo>
                  <a:pt x="9153681" y="1568349"/>
                  <a:pt x="9145339" y="1598143"/>
                  <a:pt x="9131037" y="1621978"/>
                </a:cubicBezTo>
                <a:cubicBezTo>
                  <a:pt x="9122694" y="1644621"/>
                  <a:pt x="9115544" y="1660114"/>
                  <a:pt x="9122694" y="1674415"/>
                </a:cubicBezTo>
                <a:cubicBezTo>
                  <a:pt x="9122694" y="1689908"/>
                  <a:pt x="9115544" y="1705401"/>
                  <a:pt x="9100050" y="1698250"/>
                </a:cubicBezTo>
                <a:cubicBezTo>
                  <a:pt x="9077406" y="1689908"/>
                  <a:pt x="9069063" y="1705401"/>
                  <a:pt x="9077406" y="1720894"/>
                </a:cubicBezTo>
                <a:cubicBezTo>
                  <a:pt x="9084557" y="1743537"/>
                  <a:pt x="9069063" y="1759030"/>
                  <a:pt x="9061912" y="1781673"/>
                </a:cubicBezTo>
                <a:cubicBezTo>
                  <a:pt x="9046419" y="1812659"/>
                  <a:pt x="9039268" y="1812659"/>
                  <a:pt x="9008281" y="1790015"/>
                </a:cubicBezTo>
                <a:cubicBezTo>
                  <a:pt x="8992788" y="1774522"/>
                  <a:pt x="8970144" y="1766180"/>
                  <a:pt x="8961801" y="1743537"/>
                </a:cubicBezTo>
                <a:cubicBezTo>
                  <a:pt x="8947500" y="1728044"/>
                  <a:pt x="8932006" y="1728044"/>
                  <a:pt x="8923663" y="1751879"/>
                </a:cubicBezTo>
                <a:cubicBezTo>
                  <a:pt x="8916513" y="1766180"/>
                  <a:pt x="8932006" y="1790015"/>
                  <a:pt x="8901019" y="1797166"/>
                </a:cubicBezTo>
                <a:cubicBezTo>
                  <a:pt x="8893868" y="1805508"/>
                  <a:pt x="8901019" y="1819809"/>
                  <a:pt x="8908170" y="1828151"/>
                </a:cubicBezTo>
                <a:cubicBezTo>
                  <a:pt x="8916513" y="1843644"/>
                  <a:pt x="8916513" y="1866288"/>
                  <a:pt x="8908170" y="1888931"/>
                </a:cubicBezTo>
                <a:cubicBezTo>
                  <a:pt x="8901019" y="1904424"/>
                  <a:pt x="8893868" y="1911574"/>
                  <a:pt x="8870032" y="1911574"/>
                </a:cubicBezTo>
                <a:cubicBezTo>
                  <a:pt x="8855731" y="1904424"/>
                  <a:pt x="8840237" y="1904424"/>
                  <a:pt x="8831895" y="1881780"/>
                </a:cubicBezTo>
                <a:cubicBezTo>
                  <a:pt x="8831895" y="1866288"/>
                  <a:pt x="8831895" y="1843644"/>
                  <a:pt x="8831895" y="1828151"/>
                </a:cubicBezTo>
                <a:cubicBezTo>
                  <a:pt x="8831895" y="1812659"/>
                  <a:pt x="8840237" y="1812659"/>
                  <a:pt x="8847388" y="1805508"/>
                </a:cubicBezTo>
                <a:cubicBezTo>
                  <a:pt x="8885526" y="1790015"/>
                  <a:pt x="8885526" y="1781673"/>
                  <a:pt x="8862882" y="1751879"/>
                </a:cubicBezTo>
                <a:cubicBezTo>
                  <a:pt x="8847388" y="1736386"/>
                  <a:pt x="8840237" y="1720894"/>
                  <a:pt x="8831895" y="1698250"/>
                </a:cubicBezTo>
                <a:cubicBezTo>
                  <a:pt x="8824744" y="1698250"/>
                  <a:pt x="8824744" y="1689908"/>
                  <a:pt x="8816401" y="1698250"/>
                </a:cubicBezTo>
                <a:cubicBezTo>
                  <a:pt x="8809251" y="1698250"/>
                  <a:pt x="8809251" y="1705401"/>
                  <a:pt x="8809251" y="1705401"/>
                </a:cubicBezTo>
                <a:cubicBezTo>
                  <a:pt x="8809251" y="1720894"/>
                  <a:pt x="8816401" y="1728044"/>
                  <a:pt x="8824744" y="1736386"/>
                </a:cubicBezTo>
                <a:cubicBezTo>
                  <a:pt x="8840237" y="1759030"/>
                  <a:pt x="8824744" y="1774522"/>
                  <a:pt x="8809251" y="1790015"/>
                </a:cubicBezTo>
                <a:cubicBezTo>
                  <a:pt x="8802100" y="1790015"/>
                  <a:pt x="8802100" y="1797166"/>
                  <a:pt x="8793757" y="1790015"/>
                </a:cubicBezTo>
                <a:cubicBezTo>
                  <a:pt x="8763962" y="1759030"/>
                  <a:pt x="8763962" y="1781673"/>
                  <a:pt x="8755619" y="1805508"/>
                </a:cubicBezTo>
                <a:cubicBezTo>
                  <a:pt x="8748469" y="1828151"/>
                  <a:pt x="8740126" y="1857945"/>
                  <a:pt x="8732975" y="1881780"/>
                </a:cubicBezTo>
                <a:cubicBezTo>
                  <a:pt x="8717482" y="1919917"/>
                  <a:pt x="8701988" y="1942560"/>
                  <a:pt x="8663851" y="1949710"/>
                </a:cubicBezTo>
                <a:cubicBezTo>
                  <a:pt x="8663851" y="1911574"/>
                  <a:pt x="8648357" y="1888931"/>
                  <a:pt x="8618562" y="1866288"/>
                </a:cubicBezTo>
                <a:lnTo>
                  <a:pt x="8610220" y="1857945"/>
                </a:lnTo>
                <a:cubicBezTo>
                  <a:pt x="8594726" y="1843644"/>
                  <a:pt x="8594726" y="1805508"/>
                  <a:pt x="8556589" y="1812659"/>
                </a:cubicBezTo>
                <a:cubicBezTo>
                  <a:pt x="8533944" y="1812659"/>
                  <a:pt x="8511300" y="1790015"/>
                  <a:pt x="8488656" y="1797166"/>
                </a:cubicBezTo>
                <a:cubicBezTo>
                  <a:pt x="8457669" y="1805508"/>
                  <a:pt x="8457669" y="1774522"/>
                  <a:pt x="8449326" y="1766180"/>
                </a:cubicBezTo>
                <a:cubicBezTo>
                  <a:pt x="8457669" y="1751879"/>
                  <a:pt x="8464820" y="1751879"/>
                  <a:pt x="8464820" y="1751879"/>
                </a:cubicBezTo>
                <a:cubicBezTo>
                  <a:pt x="8511300" y="1781673"/>
                  <a:pt x="8549438" y="1759030"/>
                  <a:pt x="8594726" y="1766180"/>
                </a:cubicBezTo>
                <a:cubicBezTo>
                  <a:pt x="8594726" y="1751879"/>
                  <a:pt x="8564931" y="1759030"/>
                  <a:pt x="8572082" y="1736386"/>
                </a:cubicBezTo>
                <a:lnTo>
                  <a:pt x="8564931" y="1728044"/>
                </a:lnTo>
                <a:cubicBezTo>
                  <a:pt x="8518451" y="1728044"/>
                  <a:pt x="8502957" y="1689908"/>
                  <a:pt x="8473162" y="1667265"/>
                </a:cubicBezTo>
                <a:cubicBezTo>
                  <a:pt x="8464820" y="1667265"/>
                  <a:pt x="8457669" y="1660114"/>
                  <a:pt x="8449326" y="1667265"/>
                </a:cubicBezTo>
                <a:cubicBezTo>
                  <a:pt x="8411189" y="1682757"/>
                  <a:pt x="8381393" y="1674415"/>
                  <a:pt x="8350407" y="1636279"/>
                </a:cubicBezTo>
                <a:cubicBezTo>
                  <a:pt x="8350407" y="1629128"/>
                  <a:pt x="8343256" y="1629128"/>
                  <a:pt x="8334913" y="1629128"/>
                </a:cubicBezTo>
                <a:cubicBezTo>
                  <a:pt x="8334913" y="1629128"/>
                  <a:pt x="8334913" y="1629128"/>
                  <a:pt x="8327763" y="1629128"/>
                </a:cubicBezTo>
                <a:cubicBezTo>
                  <a:pt x="8296776" y="1660114"/>
                  <a:pt x="8327763" y="1689908"/>
                  <a:pt x="8327763" y="1728044"/>
                </a:cubicBezTo>
                <a:cubicBezTo>
                  <a:pt x="8289625" y="1705401"/>
                  <a:pt x="8289625" y="1651772"/>
                  <a:pt x="8243145" y="1636279"/>
                </a:cubicBezTo>
                <a:cubicBezTo>
                  <a:pt x="8243145" y="1667265"/>
                  <a:pt x="8227651" y="1698250"/>
                  <a:pt x="8235994" y="1720894"/>
                </a:cubicBezTo>
                <a:cubicBezTo>
                  <a:pt x="8220501" y="1728044"/>
                  <a:pt x="8212158" y="1713743"/>
                  <a:pt x="8212158" y="1705401"/>
                </a:cubicBezTo>
                <a:cubicBezTo>
                  <a:pt x="8189513" y="1682757"/>
                  <a:pt x="8166869" y="1651772"/>
                  <a:pt x="8144225" y="1621978"/>
                </a:cubicBezTo>
                <a:cubicBezTo>
                  <a:pt x="8135883" y="1606485"/>
                  <a:pt x="8135883" y="1598143"/>
                  <a:pt x="8120389" y="1606485"/>
                </a:cubicBezTo>
                <a:cubicBezTo>
                  <a:pt x="8104895" y="1613636"/>
                  <a:pt x="8097745" y="1621978"/>
                  <a:pt x="8097745" y="1636279"/>
                </a:cubicBezTo>
                <a:cubicBezTo>
                  <a:pt x="8104895" y="1651772"/>
                  <a:pt x="8104895" y="1667265"/>
                  <a:pt x="8120389" y="1682757"/>
                </a:cubicBezTo>
                <a:cubicBezTo>
                  <a:pt x="8144225" y="1720894"/>
                  <a:pt x="8166869" y="1759030"/>
                  <a:pt x="8197857" y="1797166"/>
                </a:cubicBezTo>
                <a:cubicBezTo>
                  <a:pt x="8205007" y="1805508"/>
                  <a:pt x="8212158" y="1812659"/>
                  <a:pt x="8197857" y="1819809"/>
                </a:cubicBezTo>
                <a:cubicBezTo>
                  <a:pt x="8182363" y="1828151"/>
                  <a:pt x="8174020" y="1819809"/>
                  <a:pt x="8166869" y="1805508"/>
                </a:cubicBezTo>
                <a:cubicBezTo>
                  <a:pt x="8144225" y="1759030"/>
                  <a:pt x="8104895" y="1713743"/>
                  <a:pt x="8066758" y="1674415"/>
                </a:cubicBezTo>
                <a:cubicBezTo>
                  <a:pt x="8052457" y="1660114"/>
                  <a:pt x="8044114" y="1644621"/>
                  <a:pt x="8028621" y="1636279"/>
                </a:cubicBezTo>
                <a:cubicBezTo>
                  <a:pt x="8005976" y="1621978"/>
                  <a:pt x="7983332" y="1629128"/>
                  <a:pt x="7974989" y="1651772"/>
                </a:cubicBezTo>
                <a:cubicBezTo>
                  <a:pt x="7967839" y="1660114"/>
                  <a:pt x="7974989" y="1667265"/>
                  <a:pt x="7983332" y="1674415"/>
                </a:cubicBezTo>
                <a:cubicBezTo>
                  <a:pt x="8005976" y="1698250"/>
                  <a:pt x="8028621" y="1728044"/>
                  <a:pt x="8059607" y="1751879"/>
                </a:cubicBezTo>
                <a:cubicBezTo>
                  <a:pt x="8075101" y="1759030"/>
                  <a:pt x="8075101" y="1774522"/>
                  <a:pt x="8066758" y="1797166"/>
                </a:cubicBezTo>
                <a:cubicBezTo>
                  <a:pt x="8066758" y="1812659"/>
                  <a:pt x="8059607" y="1812659"/>
                  <a:pt x="8044114" y="1805508"/>
                </a:cubicBezTo>
                <a:cubicBezTo>
                  <a:pt x="8028621" y="1805508"/>
                  <a:pt x="8013127" y="1790015"/>
                  <a:pt x="7998825" y="1774522"/>
                </a:cubicBezTo>
                <a:cubicBezTo>
                  <a:pt x="7983332" y="1805508"/>
                  <a:pt x="8021469" y="1805508"/>
                  <a:pt x="8013127" y="1828151"/>
                </a:cubicBezTo>
                <a:cubicBezTo>
                  <a:pt x="7990483" y="1828151"/>
                  <a:pt x="7974989" y="1819809"/>
                  <a:pt x="7967839" y="1797166"/>
                </a:cubicBezTo>
                <a:cubicBezTo>
                  <a:pt x="7967839" y="1781673"/>
                  <a:pt x="7959496" y="1759030"/>
                  <a:pt x="7936851" y="1751879"/>
                </a:cubicBezTo>
                <a:cubicBezTo>
                  <a:pt x="7929701" y="1759030"/>
                  <a:pt x="7929701" y="1766180"/>
                  <a:pt x="7936851" y="1766180"/>
                </a:cubicBezTo>
                <a:cubicBezTo>
                  <a:pt x="7945195" y="1781673"/>
                  <a:pt x="7945195" y="1805508"/>
                  <a:pt x="7936851" y="1812659"/>
                </a:cubicBezTo>
                <a:cubicBezTo>
                  <a:pt x="7921359" y="1819809"/>
                  <a:pt x="7898714" y="1828151"/>
                  <a:pt x="7883221" y="1819809"/>
                </a:cubicBezTo>
                <a:cubicBezTo>
                  <a:pt x="7867727" y="1812659"/>
                  <a:pt x="7837932" y="1812659"/>
                  <a:pt x="7837932" y="1774522"/>
                </a:cubicBezTo>
                <a:cubicBezTo>
                  <a:pt x="7845083" y="1759030"/>
                  <a:pt x="7806945" y="1751879"/>
                  <a:pt x="7815288" y="1728044"/>
                </a:cubicBezTo>
                <a:cubicBezTo>
                  <a:pt x="7815288" y="1720894"/>
                  <a:pt x="7806945" y="1720894"/>
                  <a:pt x="7799795" y="1720894"/>
                </a:cubicBezTo>
                <a:cubicBezTo>
                  <a:pt x="7761657" y="1736386"/>
                  <a:pt x="7761657" y="1698250"/>
                  <a:pt x="7753314" y="1674415"/>
                </a:cubicBezTo>
                <a:cubicBezTo>
                  <a:pt x="7723519" y="1689908"/>
                  <a:pt x="7699683" y="1705401"/>
                  <a:pt x="7684189" y="1720894"/>
                </a:cubicBezTo>
                <a:cubicBezTo>
                  <a:pt x="7661545" y="1759030"/>
                  <a:pt x="7631751" y="1743537"/>
                  <a:pt x="7600763" y="1743537"/>
                </a:cubicBezTo>
                <a:cubicBezTo>
                  <a:pt x="7578119" y="1743537"/>
                  <a:pt x="7592421" y="1736386"/>
                  <a:pt x="7592421" y="1728044"/>
                </a:cubicBezTo>
                <a:cubicBezTo>
                  <a:pt x="7585270" y="1713743"/>
                  <a:pt x="7578119" y="1689908"/>
                  <a:pt x="7562626" y="1713743"/>
                </a:cubicBezTo>
                <a:cubicBezTo>
                  <a:pt x="7554283" y="1720894"/>
                  <a:pt x="7547133" y="1720894"/>
                  <a:pt x="7547133" y="1720894"/>
                </a:cubicBezTo>
                <a:cubicBezTo>
                  <a:pt x="7486351" y="1705401"/>
                  <a:pt x="7432719" y="1728044"/>
                  <a:pt x="7379089" y="1743537"/>
                </a:cubicBezTo>
                <a:cubicBezTo>
                  <a:pt x="7302813" y="1766180"/>
                  <a:pt x="7225346" y="1781673"/>
                  <a:pt x="7149071" y="1797166"/>
                </a:cubicBezTo>
                <a:cubicBezTo>
                  <a:pt x="7103783" y="1805508"/>
                  <a:pt x="7057302" y="1819809"/>
                  <a:pt x="7012013" y="1850795"/>
                </a:cubicBezTo>
                <a:cubicBezTo>
                  <a:pt x="6988177" y="1866288"/>
                  <a:pt x="6958383" y="1873438"/>
                  <a:pt x="6934547" y="1866288"/>
                </a:cubicBezTo>
                <a:cubicBezTo>
                  <a:pt x="6911903" y="1857945"/>
                  <a:pt x="6896409" y="1873438"/>
                  <a:pt x="6880915" y="1881780"/>
                </a:cubicBezTo>
                <a:cubicBezTo>
                  <a:pt x="6828476" y="1897273"/>
                  <a:pt x="6774845" y="1911574"/>
                  <a:pt x="6712871" y="1911574"/>
                </a:cubicBezTo>
                <a:cubicBezTo>
                  <a:pt x="6705721" y="1911574"/>
                  <a:pt x="6697378" y="1919917"/>
                  <a:pt x="6697378" y="1935409"/>
                </a:cubicBezTo>
                <a:cubicBezTo>
                  <a:pt x="6735515" y="1949710"/>
                  <a:pt x="6774845" y="1965203"/>
                  <a:pt x="6828476" y="1935409"/>
                </a:cubicBezTo>
                <a:cubicBezTo>
                  <a:pt x="6812983" y="1965203"/>
                  <a:pt x="6804640" y="1965203"/>
                  <a:pt x="6789147" y="1973545"/>
                </a:cubicBezTo>
                <a:cubicBezTo>
                  <a:pt x="6697378" y="1980696"/>
                  <a:pt x="6605609" y="1996189"/>
                  <a:pt x="6522183" y="2011681"/>
                </a:cubicBezTo>
                <a:cubicBezTo>
                  <a:pt x="6506689" y="2011681"/>
                  <a:pt x="6499539" y="2011681"/>
                  <a:pt x="6491197" y="2011681"/>
                </a:cubicBezTo>
                <a:cubicBezTo>
                  <a:pt x="6422072" y="2034325"/>
                  <a:pt x="6354139" y="2056968"/>
                  <a:pt x="6276672" y="2072461"/>
                </a:cubicBezTo>
                <a:cubicBezTo>
                  <a:pt x="6269521" y="2072461"/>
                  <a:pt x="6254028" y="2080803"/>
                  <a:pt x="6262371" y="2087954"/>
                </a:cubicBezTo>
                <a:cubicBezTo>
                  <a:pt x="6262371" y="2103447"/>
                  <a:pt x="6276672" y="2103447"/>
                  <a:pt x="6285015" y="2095104"/>
                </a:cubicBezTo>
                <a:cubicBezTo>
                  <a:pt x="6316002" y="2095104"/>
                  <a:pt x="6345797" y="2103447"/>
                  <a:pt x="6376784" y="2087954"/>
                </a:cubicBezTo>
                <a:cubicBezTo>
                  <a:pt x="6376784" y="2103447"/>
                  <a:pt x="6368441" y="2110597"/>
                  <a:pt x="6361290" y="2110597"/>
                </a:cubicBezTo>
                <a:cubicBezTo>
                  <a:pt x="6224233" y="2141583"/>
                  <a:pt x="6085984" y="2164226"/>
                  <a:pt x="5940584" y="2188061"/>
                </a:cubicBezTo>
                <a:cubicBezTo>
                  <a:pt x="5925091" y="2188061"/>
                  <a:pt x="5895296" y="2179719"/>
                  <a:pt x="5902447" y="2217855"/>
                </a:cubicBezTo>
                <a:cubicBezTo>
                  <a:pt x="5902447" y="2226197"/>
                  <a:pt x="5886953" y="2226197"/>
                  <a:pt x="5879802" y="2226197"/>
                </a:cubicBezTo>
                <a:cubicBezTo>
                  <a:pt x="5871460" y="2226197"/>
                  <a:pt x="5855966" y="2233348"/>
                  <a:pt x="5841665" y="2233348"/>
                </a:cubicBezTo>
                <a:cubicBezTo>
                  <a:pt x="5826171" y="2233348"/>
                  <a:pt x="5810678" y="2248841"/>
                  <a:pt x="5810678" y="2264334"/>
                </a:cubicBezTo>
                <a:cubicBezTo>
                  <a:pt x="5817829" y="2294127"/>
                  <a:pt x="5795184" y="2325113"/>
                  <a:pt x="5772540" y="2347756"/>
                </a:cubicBezTo>
                <a:cubicBezTo>
                  <a:pt x="5764198" y="2356099"/>
                  <a:pt x="5772540" y="2378742"/>
                  <a:pt x="5764198" y="2394235"/>
                </a:cubicBezTo>
                <a:cubicBezTo>
                  <a:pt x="5726060" y="2501492"/>
                  <a:pt x="5687922" y="2608750"/>
                  <a:pt x="5658127" y="2714816"/>
                </a:cubicBezTo>
                <a:cubicBezTo>
                  <a:pt x="5642634" y="2768445"/>
                  <a:pt x="5627140" y="2822074"/>
                  <a:pt x="5618798" y="2875703"/>
                </a:cubicBezTo>
                <a:cubicBezTo>
                  <a:pt x="5618798" y="2898347"/>
                  <a:pt x="5611647" y="2929332"/>
                  <a:pt x="5589003" y="2944825"/>
                </a:cubicBezTo>
                <a:cubicBezTo>
                  <a:pt x="5550865" y="2990112"/>
                  <a:pt x="5542522" y="3043741"/>
                  <a:pt x="5527029" y="3097370"/>
                </a:cubicBezTo>
                <a:cubicBezTo>
                  <a:pt x="5512727" y="3166491"/>
                  <a:pt x="5488891" y="3227271"/>
                  <a:pt x="5459096" y="3289242"/>
                </a:cubicBezTo>
                <a:cubicBezTo>
                  <a:pt x="5450754" y="3319036"/>
                  <a:pt x="5443603" y="3350022"/>
                  <a:pt x="5435260" y="3381007"/>
                </a:cubicBezTo>
                <a:cubicBezTo>
                  <a:pt x="5435260" y="3396500"/>
                  <a:pt x="5428109" y="3410801"/>
                  <a:pt x="5405465" y="3426294"/>
                </a:cubicBezTo>
                <a:cubicBezTo>
                  <a:pt x="5351834" y="3450129"/>
                  <a:pt x="5336341" y="3510908"/>
                  <a:pt x="5327998" y="3564537"/>
                </a:cubicBezTo>
                <a:cubicBezTo>
                  <a:pt x="5327998" y="3580030"/>
                  <a:pt x="5320847" y="3595523"/>
                  <a:pt x="5313696" y="3602673"/>
                </a:cubicBezTo>
                <a:cubicBezTo>
                  <a:pt x="5305354" y="3618166"/>
                  <a:pt x="5298203" y="3633659"/>
                  <a:pt x="5298203" y="3647960"/>
                </a:cubicBezTo>
                <a:cubicBezTo>
                  <a:pt x="5267216" y="3763560"/>
                  <a:pt x="5221928" y="3877969"/>
                  <a:pt x="5206434" y="4000719"/>
                </a:cubicBezTo>
                <a:cubicBezTo>
                  <a:pt x="5190941" y="4084142"/>
                  <a:pt x="5168297" y="4168757"/>
                  <a:pt x="5144461" y="4253371"/>
                </a:cubicBezTo>
                <a:cubicBezTo>
                  <a:pt x="5130159" y="4298658"/>
                  <a:pt x="5114666" y="4352287"/>
                  <a:pt x="5092021" y="4397574"/>
                </a:cubicBezTo>
                <a:cubicBezTo>
                  <a:pt x="5076528" y="4428559"/>
                  <a:pt x="5076528" y="4459545"/>
                  <a:pt x="5068185" y="4489339"/>
                </a:cubicBezTo>
                <a:cubicBezTo>
                  <a:pt x="5068185" y="4513174"/>
                  <a:pt x="5083679" y="4504832"/>
                  <a:pt x="5092021" y="4497681"/>
                </a:cubicBezTo>
                <a:cubicBezTo>
                  <a:pt x="5092021" y="4535817"/>
                  <a:pt x="5076528" y="4566803"/>
                  <a:pt x="5076528" y="4604939"/>
                </a:cubicBezTo>
                <a:cubicBezTo>
                  <a:pt x="5068185" y="4672869"/>
                  <a:pt x="5038390" y="4741991"/>
                  <a:pt x="5022897" y="4811112"/>
                </a:cubicBezTo>
                <a:cubicBezTo>
                  <a:pt x="5014554" y="4864741"/>
                  <a:pt x="5007403" y="4925521"/>
                  <a:pt x="4984759" y="4971999"/>
                </a:cubicBezTo>
                <a:cubicBezTo>
                  <a:pt x="4976417" y="4994643"/>
                  <a:pt x="4960923" y="5017286"/>
                  <a:pt x="4984759" y="5041121"/>
                </a:cubicBezTo>
                <a:cubicBezTo>
                  <a:pt x="4984759" y="5041121"/>
                  <a:pt x="4984759" y="5048272"/>
                  <a:pt x="4976417" y="5048272"/>
                </a:cubicBezTo>
                <a:cubicBezTo>
                  <a:pt x="4922786" y="5094750"/>
                  <a:pt x="4922786" y="5171022"/>
                  <a:pt x="4915635" y="5231802"/>
                </a:cubicBezTo>
                <a:cubicBezTo>
                  <a:pt x="4900141" y="5285431"/>
                  <a:pt x="4900141" y="5331909"/>
                  <a:pt x="4884648" y="5385538"/>
                </a:cubicBezTo>
                <a:cubicBezTo>
                  <a:pt x="4862004" y="5499946"/>
                  <a:pt x="4831017" y="5607204"/>
                  <a:pt x="4823866" y="5721613"/>
                </a:cubicBezTo>
                <a:cubicBezTo>
                  <a:pt x="4808373" y="5813378"/>
                  <a:pt x="4792879" y="5896801"/>
                  <a:pt x="4792879" y="5988566"/>
                </a:cubicBezTo>
                <a:cubicBezTo>
                  <a:pt x="4785728" y="6027894"/>
                  <a:pt x="4777386" y="6057688"/>
                  <a:pt x="4770235" y="6095824"/>
                </a:cubicBezTo>
                <a:cubicBezTo>
                  <a:pt x="4754741" y="6133960"/>
                  <a:pt x="4747591" y="6172096"/>
                  <a:pt x="4747591" y="6211424"/>
                </a:cubicBezTo>
                <a:cubicBezTo>
                  <a:pt x="4747591" y="6249560"/>
                  <a:pt x="4739248" y="6287696"/>
                  <a:pt x="4716604" y="6310339"/>
                </a:cubicBezTo>
                <a:cubicBezTo>
                  <a:pt x="4701110" y="6325832"/>
                  <a:pt x="4693960" y="6348476"/>
                  <a:pt x="4716604" y="6363968"/>
                </a:cubicBezTo>
                <a:cubicBezTo>
                  <a:pt x="4724946" y="6371119"/>
                  <a:pt x="4724946" y="6379461"/>
                  <a:pt x="4716604" y="6386612"/>
                </a:cubicBezTo>
                <a:cubicBezTo>
                  <a:pt x="4701110" y="6433090"/>
                  <a:pt x="4693960" y="6478377"/>
                  <a:pt x="4693960" y="6532006"/>
                </a:cubicBezTo>
                <a:cubicBezTo>
                  <a:pt x="4701110" y="6593977"/>
                  <a:pt x="4685617" y="6661906"/>
                  <a:pt x="4678466" y="6723878"/>
                </a:cubicBezTo>
                <a:cubicBezTo>
                  <a:pt x="4662973" y="6793000"/>
                  <a:pt x="4647479" y="6853779"/>
                  <a:pt x="4609342" y="6914558"/>
                </a:cubicBezTo>
                <a:cubicBezTo>
                  <a:pt x="4602191" y="6937202"/>
                  <a:pt x="4586697" y="6952695"/>
                  <a:pt x="4579547" y="6976530"/>
                </a:cubicBezTo>
                <a:cubicBezTo>
                  <a:pt x="4564053" y="7021816"/>
                  <a:pt x="4555711" y="7059952"/>
                  <a:pt x="4548560" y="7098089"/>
                </a:cubicBezTo>
                <a:cubicBezTo>
                  <a:pt x="4540217" y="7151718"/>
                  <a:pt x="4533066" y="7198196"/>
                  <a:pt x="4510422" y="7243483"/>
                </a:cubicBezTo>
                <a:cubicBezTo>
                  <a:pt x="4494929" y="7266126"/>
                  <a:pt x="4479435" y="7304262"/>
                  <a:pt x="4487778" y="7328098"/>
                </a:cubicBezTo>
                <a:cubicBezTo>
                  <a:pt x="4502080" y="7366234"/>
                  <a:pt x="4487778" y="7404370"/>
                  <a:pt x="4487778" y="7435356"/>
                </a:cubicBezTo>
                <a:cubicBezTo>
                  <a:pt x="4487778" y="7480642"/>
                  <a:pt x="4472285" y="7518778"/>
                  <a:pt x="4463942" y="7556914"/>
                </a:cubicBezTo>
                <a:cubicBezTo>
                  <a:pt x="4463942" y="7587900"/>
                  <a:pt x="4448448" y="7618886"/>
                  <a:pt x="4441298" y="7648680"/>
                </a:cubicBezTo>
                <a:cubicBezTo>
                  <a:pt x="4425804" y="7710650"/>
                  <a:pt x="4410311" y="7764280"/>
                  <a:pt x="4410311" y="7825059"/>
                </a:cubicBezTo>
                <a:cubicBezTo>
                  <a:pt x="4410311" y="7847702"/>
                  <a:pt x="4403160" y="7871538"/>
                  <a:pt x="4394817" y="7901331"/>
                </a:cubicBezTo>
                <a:cubicBezTo>
                  <a:pt x="4425804" y="7878688"/>
                  <a:pt x="4418653" y="7847702"/>
                  <a:pt x="4441298" y="7825059"/>
                </a:cubicBezTo>
                <a:cubicBezTo>
                  <a:pt x="4456791" y="7871538"/>
                  <a:pt x="4441298" y="7909674"/>
                  <a:pt x="4425804" y="7947810"/>
                </a:cubicBezTo>
                <a:cubicBezTo>
                  <a:pt x="4418653" y="7985946"/>
                  <a:pt x="4410311" y="8031232"/>
                  <a:pt x="4418653" y="8077711"/>
                </a:cubicBezTo>
                <a:cubicBezTo>
                  <a:pt x="4456791" y="7993096"/>
                  <a:pt x="4441298" y="7894180"/>
                  <a:pt x="4494929" y="7817908"/>
                </a:cubicBezTo>
                <a:cubicBezTo>
                  <a:pt x="4510422" y="7817908"/>
                  <a:pt x="4502080" y="7832210"/>
                  <a:pt x="4502080" y="7840552"/>
                </a:cubicBezTo>
                <a:cubicBezTo>
                  <a:pt x="4502080" y="7856044"/>
                  <a:pt x="4494929" y="7871538"/>
                  <a:pt x="4494929" y="7885838"/>
                </a:cubicBezTo>
                <a:cubicBezTo>
                  <a:pt x="4487778" y="7916824"/>
                  <a:pt x="4479435" y="7954960"/>
                  <a:pt x="4463942" y="7993096"/>
                </a:cubicBezTo>
                <a:cubicBezTo>
                  <a:pt x="4448448" y="8015740"/>
                  <a:pt x="4456791" y="8055068"/>
                  <a:pt x="4441298" y="8084862"/>
                </a:cubicBezTo>
                <a:cubicBezTo>
                  <a:pt x="4441298" y="8093204"/>
                  <a:pt x="4441298" y="8093204"/>
                  <a:pt x="4441298" y="8100354"/>
                </a:cubicBezTo>
                <a:cubicBezTo>
                  <a:pt x="4394817" y="8153983"/>
                  <a:pt x="4403160" y="8214762"/>
                  <a:pt x="4387667" y="8276734"/>
                </a:cubicBezTo>
                <a:cubicBezTo>
                  <a:pt x="4387667" y="8292226"/>
                  <a:pt x="4387667" y="8299377"/>
                  <a:pt x="4387667" y="8314870"/>
                </a:cubicBezTo>
                <a:cubicBezTo>
                  <a:pt x="4394817" y="8330363"/>
                  <a:pt x="4394817" y="8353006"/>
                  <a:pt x="4387667" y="8368499"/>
                </a:cubicBezTo>
                <a:cubicBezTo>
                  <a:pt x="4372173" y="8406635"/>
                  <a:pt x="4380516" y="8451922"/>
                  <a:pt x="4372173" y="8490058"/>
                </a:cubicBezTo>
                <a:cubicBezTo>
                  <a:pt x="4394817" y="8482907"/>
                  <a:pt x="4380516" y="8444771"/>
                  <a:pt x="4403160" y="8451922"/>
                </a:cubicBezTo>
                <a:cubicBezTo>
                  <a:pt x="4425804" y="8451922"/>
                  <a:pt x="4410311" y="8482907"/>
                  <a:pt x="4410311" y="8505551"/>
                </a:cubicBezTo>
                <a:cubicBezTo>
                  <a:pt x="4403160" y="8552029"/>
                  <a:pt x="4403160" y="8605658"/>
                  <a:pt x="4394817" y="8659287"/>
                </a:cubicBezTo>
                <a:cubicBezTo>
                  <a:pt x="4387667" y="8666437"/>
                  <a:pt x="4387667" y="8673588"/>
                  <a:pt x="4387667" y="8681930"/>
                </a:cubicBezTo>
                <a:cubicBezTo>
                  <a:pt x="4372173" y="8704574"/>
                  <a:pt x="4349529" y="8720066"/>
                  <a:pt x="4387667" y="8735559"/>
                </a:cubicBezTo>
                <a:cubicBezTo>
                  <a:pt x="4394817" y="8735559"/>
                  <a:pt x="4380516" y="8751052"/>
                  <a:pt x="4380516" y="8765353"/>
                </a:cubicBezTo>
                <a:cubicBezTo>
                  <a:pt x="4372173" y="8780846"/>
                  <a:pt x="4380516" y="8803489"/>
                  <a:pt x="4356680" y="8827324"/>
                </a:cubicBezTo>
                <a:cubicBezTo>
                  <a:pt x="4387667" y="8818982"/>
                  <a:pt x="4394817" y="8803489"/>
                  <a:pt x="4394817" y="8789188"/>
                </a:cubicBezTo>
                <a:cubicBezTo>
                  <a:pt x="4387667" y="8727217"/>
                  <a:pt x="4410311" y="8673588"/>
                  <a:pt x="4418653" y="8619959"/>
                </a:cubicBezTo>
                <a:lnTo>
                  <a:pt x="4425804" y="8612809"/>
                </a:lnTo>
                <a:cubicBezTo>
                  <a:pt x="4425804" y="8528194"/>
                  <a:pt x="4472285" y="8444771"/>
                  <a:pt x="4463942" y="8360156"/>
                </a:cubicBezTo>
                <a:cubicBezTo>
                  <a:pt x="4463942" y="8353006"/>
                  <a:pt x="4463942" y="8353006"/>
                  <a:pt x="4463942" y="8344664"/>
                </a:cubicBezTo>
                <a:cubicBezTo>
                  <a:pt x="4463942" y="8337514"/>
                  <a:pt x="4472285" y="8330363"/>
                  <a:pt x="4479435" y="8330363"/>
                </a:cubicBezTo>
                <a:cubicBezTo>
                  <a:pt x="4487778" y="8330363"/>
                  <a:pt x="4494929" y="8337514"/>
                  <a:pt x="4487778" y="8344664"/>
                </a:cubicBezTo>
                <a:cubicBezTo>
                  <a:pt x="4472285" y="8383992"/>
                  <a:pt x="4494929" y="8413786"/>
                  <a:pt x="4487778" y="8451922"/>
                </a:cubicBezTo>
                <a:cubicBezTo>
                  <a:pt x="4479435" y="8528194"/>
                  <a:pt x="4479435" y="8605658"/>
                  <a:pt x="4456791" y="8681930"/>
                </a:cubicBezTo>
                <a:cubicBezTo>
                  <a:pt x="4441298" y="8742710"/>
                  <a:pt x="4441298" y="8803489"/>
                  <a:pt x="4434147" y="8865460"/>
                </a:cubicBezTo>
                <a:cubicBezTo>
                  <a:pt x="4425804" y="8903597"/>
                  <a:pt x="4425804" y="8948883"/>
                  <a:pt x="4425804" y="8988211"/>
                </a:cubicBezTo>
                <a:cubicBezTo>
                  <a:pt x="4425804" y="8995362"/>
                  <a:pt x="4425804" y="9002512"/>
                  <a:pt x="4425804" y="9010854"/>
                </a:cubicBezTo>
                <a:cubicBezTo>
                  <a:pt x="4394817" y="9064483"/>
                  <a:pt x="4410311" y="9118112"/>
                  <a:pt x="4410311" y="9163399"/>
                </a:cubicBezTo>
                <a:cubicBezTo>
                  <a:pt x="4403160" y="9263506"/>
                  <a:pt x="4403160" y="9362422"/>
                  <a:pt x="4403160" y="9454187"/>
                </a:cubicBezTo>
                <a:cubicBezTo>
                  <a:pt x="4403160" y="9516158"/>
                  <a:pt x="4394817" y="9568596"/>
                  <a:pt x="4403160" y="9622224"/>
                </a:cubicBezTo>
                <a:cubicBezTo>
                  <a:pt x="4403160" y="9630567"/>
                  <a:pt x="4410311" y="9637717"/>
                  <a:pt x="4403160" y="9646060"/>
                </a:cubicBezTo>
                <a:cubicBezTo>
                  <a:pt x="4372173" y="9691346"/>
                  <a:pt x="4394817" y="9737825"/>
                  <a:pt x="4403160" y="9783111"/>
                </a:cubicBezTo>
                <a:cubicBezTo>
                  <a:pt x="4410311" y="9814097"/>
                  <a:pt x="4425804" y="9843891"/>
                  <a:pt x="4387667" y="9859384"/>
                </a:cubicBezTo>
                <a:cubicBezTo>
                  <a:pt x="4372173" y="9852233"/>
                  <a:pt x="4372173" y="9829590"/>
                  <a:pt x="4365022" y="9821247"/>
                </a:cubicBezTo>
                <a:cubicBezTo>
                  <a:pt x="4356680" y="9798604"/>
                  <a:pt x="4341186" y="9783111"/>
                  <a:pt x="4326885" y="9767618"/>
                </a:cubicBezTo>
                <a:cubicBezTo>
                  <a:pt x="4326885" y="9760468"/>
                  <a:pt x="4318542" y="9752126"/>
                  <a:pt x="4303049" y="9760468"/>
                </a:cubicBezTo>
                <a:cubicBezTo>
                  <a:pt x="4295898" y="9760468"/>
                  <a:pt x="4295898" y="9767618"/>
                  <a:pt x="4295898" y="9775961"/>
                </a:cubicBezTo>
                <a:cubicBezTo>
                  <a:pt x="4288747" y="9791454"/>
                  <a:pt x="4303049" y="9798604"/>
                  <a:pt x="4311391" y="9805755"/>
                </a:cubicBezTo>
                <a:cubicBezTo>
                  <a:pt x="4341186" y="9814097"/>
                  <a:pt x="4341186" y="9814097"/>
                  <a:pt x="4341186" y="9852233"/>
                </a:cubicBezTo>
                <a:cubicBezTo>
                  <a:pt x="4326885" y="9859384"/>
                  <a:pt x="4318542" y="9843891"/>
                  <a:pt x="4311391" y="9836740"/>
                </a:cubicBezTo>
                <a:cubicBezTo>
                  <a:pt x="4288747" y="9821247"/>
                  <a:pt x="4273254" y="9805755"/>
                  <a:pt x="4249418" y="9843891"/>
                </a:cubicBezTo>
                <a:cubicBezTo>
                  <a:pt x="4242267" y="9859384"/>
                  <a:pt x="4226773" y="9852233"/>
                  <a:pt x="4211280" y="9843891"/>
                </a:cubicBezTo>
                <a:cubicBezTo>
                  <a:pt x="4195787" y="9836740"/>
                  <a:pt x="4181485" y="9821247"/>
                  <a:pt x="4165991" y="9798604"/>
                </a:cubicBezTo>
                <a:cubicBezTo>
                  <a:pt x="4165991" y="9791454"/>
                  <a:pt x="4157649" y="9783111"/>
                  <a:pt x="4150498" y="9791454"/>
                </a:cubicBezTo>
                <a:cubicBezTo>
                  <a:pt x="4143347" y="9791454"/>
                  <a:pt x="4143347" y="9798604"/>
                  <a:pt x="4143347" y="9805755"/>
                </a:cubicBezTo>
                <a:cubicBezTo>
                  <a:pt x="4143347" y="9821247"/>
                  <a:pt x="4143347" y="9829590"/>
                  <a:pt x="4150498" y="9836740"/>
                </a:cubicBezTo>
                <a:cubicBezTo>
                  <a:pt x="4157649" y="9852233"/>
                  <a:pt x="4165991" y="9859384"/>
                  <a:pt x="4181485" y="9874876"/>
                </a:cubicBezTo>
                <a:cubicBezTo>
                  <a:pt x="4173142" y="9883219"/>
                  <a:pt x="4173142" y="9883219"/>
                  <a:pt x="4165991" y="9874876"/>
                </a:cubicBezTo>
                <a:cubicBezTo>
                  <a:pt x="4157649" y="9867726"/>
                  <a:pt x="4150498" y="9859384"/>
                  <a:pt x="4135005" y="9867726"/>
                </a:cubicBezTo>
                <a:cubicBezTo>
                  <a:pt x="4119511" y="9883219"/>
                  <a:pt x="4119511" y="9897520"/>
                  <a:pt x="4127854" y="9905862"/>
                </a:cubicBezTo>
                <a:cubicBezTo>
                  <a:pt x="4150498" y="9943998"/>
                  <a:pt x="4127854" y="9997627"/>
                  <a:pt x="4150498" y="10035763"/>
                </a:cubicBezTo>
                <a:cubicBezTo>
                  <a:pt x="4135005" y="10042914"/>
                  <a:pt x="4127854" y="10027421"/>
                  <a:pt x="4127854" y="10020270"/>
                </a:cubicBezTo>
                <a:cubicBezTo>
                  <a:pt x="4112360" y="10004778"/>
                  <a:pt x="4104018" y="9989285"/>
                  <a:pt x="4089716" y="9982134"/>
                </a:cubicBezTo>
                <a:cubicBezTo>
                  <a:pt x="4081373" y="9974984"/>
                  <a:pt x="4074223" y="9974984"/>
                  <a:pt x="4065880" y="9966641"/>
                </a:cubicBezTo>
                <a:cubicBezTo>
                  <a:pt x="4058729" y="9905862"/>
                  <a:pt x="3997947" y="9897520"/>
                  <a:pt x="3966960" y="9867726"/>
                </a:cubicBezTo>
                <a:cubicBezTo>
                  <a:pt x="3959810" y="9859384"/>
                  <a:pt x="3959810" y="9859384"/>
                  <a:pt x="3944316" y="9859384"/>
                </a:cubicBezTo>
                <a:cubicBezTo>
                  <a:pt x="3959810" y="9890369"/>
                  <a:pt x="3966960" y="9913013"/>
                  <a:pt x="3951467" y="9935656"/>
                </a:cubicBezTo>
                <a:cubicBezTo>
                  <a:pt x="3944316" y="9959491"/>
                  <a:pt x="3959810" y="9982134"/>
                  <a:pt x="3974111" y="9997627"/>
                </a:cubicBezTo>
                <a:cubicBezTo>
                  <a:pt x="3982454" y="10027421"/>
                  <a:pt x="3982454" y="10027421"/>
                  <a:pt x="3951467" y="10027421"/>
                </a:cubicBezTo>
                <a:cubicBezTo>
                  <a:pt x="3935974" y="10035763"/>
                  <a:pt x="3935974" y="10042914"/>
                  <a:pt x="3944316" y="10051256"/>
                </a:cubicBezTo>
                <a:cubicBezTo>
                  <a:pt x="3944316" y="10058407"/>
                  <a:pt x="3951467" y="10065557"/>
                  <a:pt x="3935974" y="10073899"/>
                </a:cubicBezTo>
                <a:cubicBezTo>
                  <a:pt x="3928823" y="10081050"/>
                  <a:pt x="3920480" y="10073899"/>
                  <a:pt x="3913329" y="10065557"/>
                </a:cubicBezTo>
                <a:lnTo>
                  <a:pt x="3906179" y="10058407"/>
                </a:lnTo>
                <a:cubicBezTo>
                  <a:pt x="3890685" y="10020270"/>
                  <a:pt x="3859698" y="10013120"/>
                  <a:pt x="3821561" y="10020270"/>
                </a:cubicBezTo>
                <a:cubicBezTo>
                  <a:pt x="3798916" y="10027421"/>
                  <a:pt x="3783423" y="10020270"/>
                  <a:pt x="3783423" y="10051256"/>
                </a:cubicBezTo>
                <a:cubicBezTo>
                  <a:pt x="3776272" y="10058407"/>
                  <a:pt x="3767930" y="10051256"/>
                  <a:pt x="3760779" y="10051256"/>
                </a:cubicBezTo>
                <a:cubicBezTo>
                  <a:pt x="3736943" y="10035763"/>
                  <a:pt x="3729792" y="10042914"/>
                  <a:pt x="3722641" y="10073899"/>
                </a:cubicBezTo>
                <a:cubicBezTo>
                  <a:pt x="3722641" y="10089392"/>
                  <a:pt x="3714299" y="10096543"/>
                  <a:pt x="3698805" y="10096543"/>
                </a:cubicBezTo>
                <a:cubicBezTo>
                  <a:pt x="3653517" y="10081050"/>
                  <a:pt x="3630872" y="10104885"/>
                  <a:pt x="3607036" y="10143021"/>
                </a:cubicBezTo>
                <a:cubicBezTo>
                  <a:pt x="3584392" y="10127528"/>
                  <a:pt x="3577241" y="10104885"/>
                  <a:pt x="3561748" y="10089392"/>
                </a:cubicBezTo>
                <a:cubicBezTo>
                  <a:pt x="3539104" y="10065557"/>
                  <a:pt x="3523610" y="10065557"/>
                  <a:pt x="3515268" y="10096543"/>
                </a:cubicBezTo>
                <a:cubicBezTo>
                  <a:pt x="3508117" y="10119186"/>
                  <a:pt x="3500966" y="10143021"/>
                  <a:pt x="3492623" y="10165664"/>
                </a:cubicBezTo>
                <a:cubicBezTo>
                  <a:pt x="3485473" y="10181157"/>
                  <a:pt x="3477130" y="10181157"/>
                  <a:pt x="3469979" y="10165664"/>
                </a:cubicBezTo>
                <a:cubicBezTo>
                  <a:pt x="3454486" y="10143021"/>
                  <a:pt x="3438992" y="10119186"/>
                  <a:pt x="3416348" y="10096543"/>
                </a:cubicBezTo>
                <a:cubicBezTo>
                  <a:pt x="3400855" y="10065557"/>
                  <a:pt x="3378210" y="10042914"/>
                  <a:pt x="3355566" y="10020270"/>
                </a:cubicBezTo>
                <a:cubicBezTo>
                  <a:pt x="3347224" y="10004778"/>
                  <a:pt x="3331730" y="9989285"/>
                  <a:pt x="3309086" y="9997627"/>
                </a:cubicBezTo>
                <a:cubicBezTo>
                  <a:pt x="3301935" y="10004778"/>
                  <a:pt x="3293593" y="9997627"/>
                  <a:pt x="3286442" y="9989285"/>
                </a:cubicBezTo>
                <a:cubicBezTo>
                  <a:pt x="3224468" y="9935656"/>
                  <a:pt x="3156535" y="9883219"/>
                  <a:pt x="3094562" y="9829590"/>
                </a:cubicBezTo>
                <a:cubicBezTo>
                  <a:pt x="3079068" y="9805755"/>
                  <a:pt x="3056424" y="9791454"/>
                  <a:pt x="3040931" y="9783111"/>
                </a:cubicBezTo>
                <a:cubicBezTo>
                  <a:pt x="2980149" y="9744975"/>
                  <a:pt x="2933668" y="9699688"/>
                  <a:pt x="2872887" y="9653210"/>
                </a:cubicBezTo>
                <a:cubicBezTo>
                  <a:pt x="2834749" y="9622224"/>
                  <a:pt x="2812105" y="9584088"/>
                  <a:pt x="2796611" y="9545952"/>
                </a:cubicBezTo>
                <a:cubicBezTo>
                  <a:pt x="2781118" y="9516158"/>
                  <a:pt x="2765624" y="9507816"/>
                  <a:pt x="2742980" y="9500666"/>
                </a:cubicBezTo>
                <a:cubicBezTo>
                  <a:pt x="2696500" y="9485173"/>
                  <a:pt x="2658362" y="9469680"/>
                  <a:pt x="2635718" y="9431544"/>
                </a:cubicBezTo>
                <a:cubicBezTo>
                  <a:pt x="2620225" y="9416051"/>
                  <a:pt x="2604731" y="9416051"/>
                  <a:pt x="2590430" y="9408900"/>
                </a:cubicBezTo>
                <a:cubicBezTo>
                  <a:pt x="2574936" y="9408900"/>
                  <a:pt x="2559443" y="9400558"/>
                  <a:pt x="2552292" y="9385065"/>
                </a:cubicBezTo>
                <a:cubicBezTo>
                  <a:pt x="2512962" y="9339779"/>
                  <a:pt x="2483167" y="9286150"/>
                  <a:pt x="2490318" y="9225370"/>
                </a:cubicBezTo>
                <a:cubicBezTo>
                  <a:pt x="2490318" y="9194385"/>
                  <a:pt x="2490318" y="9156249"/>
                  <a:pt x="2490318" y="9125263"/>
                </a:cubicBezTo>
                <a:cubicBezTo>
                  <a:pt x="2490318" y="9056141"/>
                  <a:pt x="2483167" y="8995362"/>
                  <a:pt x="2505812" y="8926240"/>
                </a:cubicBezTo>
                <a:cubicBezTo>
                  <a:pt x="2528456" y="8964376"/>
                  <a:pt x="2528456" y="8995362"/>
                  <a:pt x="2521305" y="9026347"/>
                </a:cubicBezTo>
                <a:cubicBezTo>
                  <a:pt x="2512962" y="9071634"/>
                  <a:pt x="2528456" y="9125263"/>
                  <a:pt x="2543949" y="9171741"/>
                </a:cubicBezTo>
                <a:cubicBezTo>
                  <a:pt x="2552292" y="9194385"/>
                  <a:pt x="2574936" y="9209877"/>
                  <a:pt x="2597580" y="9225370"/>
                </a:cubicBezTo>
                <a:lnTo>
                  <a:pt x="2613074" y="9225370"/>
                </a:lnTo>
                <a:cubicBezTo>
                  <a:pt x="2613074" y="9217028"/>
                  <a:pt x="2613074" y="9209877"/>
                  <a:pt x="2613074" y="9209877"/>
                </a:cubicBezTo>
                <a:cubicBezTo>
                  <a:pt x="2597580" y="9186042"/>
                  <a:pt x="2590430" y="9163399"/>
                  <a:pt x="2574936" y="9140756"/>
                </a:cubicBezTo>
                <a:cubicBezTo>
                  <a:pt x="2559443" y="9125263"/>
                  <a:pt x="2552292" y="9109770"/>
                  <a:pt x="2559443" y="9094277"/>
                </a:cubicBezTo>
                <a:cubicBezTo>
                  <a:pt x="2582087" y="9048991"/>
                  <a:pt x="2566594" y="9010854"/>
                  <a:pt x="2559443" y="8972718"/>
                </a:cubicBezTo>
                <a:cubicBezTo>
                  <a:pt x="2559443" y="8941733"/>
                  <a:pt x="2552292" y="8910747"/>
                  <a:pt x="2552292" y="8888104"/>
                </a:cubicBezTo>
                <a:cubicBezTo>
                  <a:pt x="2543949" y="8865460"/>
                  <a:pt x="2536798" y="8842817"/>
                  <a:pt x="2559443" y="8818982"/>
                </a:cubicBezTo>
                <a:cubicBezTo>
                  <a:pt x="2574936" y="8811832"/>
                  <a:pt x="2566594" y="8796339"/>
                  <a:pt x="2566594" y="8789188"/>
                </a:cubicBezTo>
                <a:cubicBezTo>
                  <a:pt x="2582087" y="8650945"/>
                  <a:pt x="2582087" y="8513893"/>
                  <a:pt x="2597580" y="8375650"/>
                </a:cubicBezTo>
                <a:cubicBezTo>
                  <a:pt x="2613074" y="8268392"/>
                  <a:pt x="2613074" y="8153983"/>
                  <a:pt x="2628567" y="8039574"/>
                </a:cubicBezTo>
                <a:cubicBezTo>
                  <a:pt x="2613074" y="8055068"/>
                  <a:pt x="2613074" y="8077711"/>
                  <a:pt x="2590430" y="8077711"/>
                </a:cubicBezTo>
                <a:cubicBezTo>
                  <a:pt x="2620225" y="8001438"/>
                  <a:pt x="2620225" y="7932317"/>
                  <a:pt x="2628567" y="7856044"/>
                </a:cubicBezTo>
                <a:cubicBezTo>
                  <a:pt x="2635718" y="7786923"/>
                  <a:pt x="2644061" y="7726144"/>
                  <a:pt x="2651211" y="7657022"/>
                </a:cubicBezTo>
                <a:cubicBezTo>
                  <a:pt x="2666705" y="7534271"/>
                  <a:pt x="2673856" y="7404370"/>
                  <a:pt x="2696500" y="7281619"/>
                </a:cubicBezTo>
                <a:cubicBezTo>
                  <a:pt x="2720336" y="7120732"/>
                  <a:pt x="2742980" y="6961037"/>
                  <a:pt x="2773967" y="6793000"/>
                </a:cubicBezTo>
                <a:cubicBezTo>
                  <a:pt x="2812105" y="6540348"/>
                  <a:pt x="2850242" y="6279354"/>
                  <a:pt x="2895531" y="6027894"/>
                </a:cubicBezTo>
                <a:cubicBezTo>
                  <a:pt x="2933668" y="5790735"/>
                  <a:pt x="2972998" y="5560726"/>
                  <a:pt x="3011136" y="5331909"/>
                </a:cubicBezTo>
                <a:cubicBezTo>
                  <a:pt x="3033780" y="5178173"/>
                  <a:pt x="3049273" y="5032779"/>
                  <a:pt x="3071917" y="4880234"/>
                </a:cubicBezTo>
                <a:cubicBezTo>
                  <a:pt x="3102904" y="4703855"/>
                  <a:pt x="3125548" y="4528667"/>
                  <a:pt x="3156535" y="4345137"/>
                </a:cubicBezTo>
                <a:cubicBezTo>
                  <a:pt x="3194673" y="4175907"/>
                  <a:pt x="3217317" y="4007870"/>
                  <a:pt x="3239961" y="3832682"/>
                </a:cubicBezTo>
                <a:cubicBezTo>
                  <a:pt x="3278099" y="3625317"/>
                  <a:pt x="3317429" y="3419143"/>
                  <a:pt x="3355566" y="3212970"/>
                </a:cubicBezTo>
                <a:cubicBezTo>
                  <a:pt x="3400855" y="2929332"/>
                  <a:pt x="3454486" y="2654037"/>
                  <a:pt x="3508117" y="2371591"/>
                </a:cubicBezTo>
                <a:cubicBezTo>
                  <a:pt x="3515268" y="2333455"/>
                  <a:pt x="3523610" y="2294127"/>
                  <a:pt x="3530761" y="2248841"/>
                </a:cubicBezTo>
                <a:cubicBezTo>
                  <a:pt x="3530761" y="2226197"/>
                  <a:pt x="3515268" y="2210704"/>
                  <a:pt x="3492623" y="2217855"/>
                </a:cubicBezTo>
                <a:cubicBezTo>
                  <a:pt x="3469979" y="2226197"/>
                  <a:pt x="3447335" y="2226197"/>
                  <a:pt x="3423499" y="2226197"/>
                </a:cubicBezTo>
                <a:cubicBezTo>
                  <a:pt x="3347224" y="2226197"/>
                  <a:pt x="3270948" y="2210704"/>
                  <a:pt x="3194673" y="2217855"/>
                </a:cubicBezTo>
                <a:cubicBezTo>
                  <a:pt x="3102904" y="2233348"/>
                  <a:pt x="3002793" y="2217855"/>
                  <a:pt x="2911024" y="2248841"/>
                </a:cubicBezTo>
                <a:cubicBezTo>
                  <a:pt x="2880037" y="2264334"/>
                  <a:pt x="2841900" y="2264334"/>
                  <a:pt x="2803762" y="2255991"/>
                </a:cubicBezTo>
                <a:cubicBezTo>
                  <a:pt x="2758474" y="2248841"/>
                  <a:pt x="2704843" y="2264334"/>
                  <a:pt x="2658362" y="2264334"/>
                </a:cubicBezTo>
                <a:cubicBezTo>
                  <a:pt x="2574936" y="2271484"/>
                  <a:pt x="2490318" y="2279826"/>
                  <a:pt x="2414043" y="2294127"/>
                </a:cubicBezTo>
                <a:cubicBezTo>
                  <a:pt x="2353261" y="2309620"/>
                  <a:pt x="2291287" y="2325113"/>
                  <a:pt x="2230505" y="2325113"/>
                </a:cubicBezTo>
                <a:cubicBezTo>
                  <a:pt x="2207861" y="2325113"/>
                  <a:pt x="2176875" y="2325113"/>
                  <a:pt x="2154230" y="2347756"/>
                </a:cubicBezTo>
                <a:cubicBezTo>
                  <a:pt x="2138737" y="2356099"/>
                  <a:pt x="2131586" y="2356099"/>
                  <a:pt x="2116093" y="2356099"/>
                </a:cubicBezTo>
                <a:cubicBezTo>
                  <a:pt x="2039817" y="2347756"/>
                  <a:pt x="1970693" y="2363249"/>
                  <a:pt x="1901568" y="2378742"/>
                </a:cubicBezTo>
                <a:cubicBezTo>
                  <a:pt x="1825293" y="2385893"/>
                  <a:pt x="1756168" y="2394235"/>
                  <a:pt x="1687044" y="2401385"/>
                </a:cubicBezTo>
                <a:cubicBezTo>
                  <a:pt x="1664400" y="2401385"/>
                  <a:pt x="1648906" y="2401385"/>
                  <a:pt x="1633413" y="2409727"/>
                </a:cubicBezTo>
                <a:cubicBezTo>
                  <a:pt x="1617919" y="2409727"/>
                  <a:pt x="1610769" y="2409727"/>
                  <a:pt x="1610769" y="2416878"/>
                </a:cubicBezTo>
                <a:cubicBezTo>
                  <a:pt x="1617919" y="2447864"/>
                  <a:pt x="1603618" y="2447864"/>
                  <a:pt x="1588125" y="2463356"/>
                </a:cubicBezTo>
                <a:cubicBezTo>
                  <a:pt x="1511849" y="2531286"/>
                  <a:pt x="1420080" y="2531286"/>
                  <a:pt x="1319969" y="2539629"/>
                </a:cubicBezTo>
                <a:cubicBezTo>
                  <a:pt x="1250845" y="2539629"/>
                  <a:pt x="1190063" y="2539629"/>
                  <a:pt x="1120938" y="2546779"/>
                </a:cubicBezTo>
                <a:cubicBezTo>
                  <a:pt x="1091143" y="2555121"/>
                  <a:pt x="1060156" y="2555121"/>
                  <a:pt x="1037512" y="2555121"/>
                </a:cubicBezTo>
                <a:cubicBezTo>
                  <a:pt x="999375" y="2562272"/>
                  <a:pt x="961237" y="2570614"/>
                  <a:pt x="921907" y="2593258"/>
                </a:cubicBezTo>
                <a:cubicBezTo>
                  <a:pt x="869468" y="2623051"/>
                  <a:pt x="800344" y="2623051"/>
                  <a:pt x="731219" y="2631394"/>
                </a:cubicBezTo>
                <a:cubicBezTo>
                  <a:pt x="700232" y="2638544"/>
                  <a:pt x="670437" y="2638544"/>
                  <a:pt x="639450" y="2646886"/>
                </a:cubicBezTo>
                <a:cubicBezTo>
                  <a:pt x="554833" y="2662379"/>
                  <a:pt x="485708" y="2638544"/>
                  <a:pt x="417775" y="2584915"/>
                </a:cubicBezTo>
                <a:cubicBezTo>
                  <a:pt x="379638" y="2555121"/>
                  <a:pt x="340308" y="2531286"/>
                  <a:pt x="287869" y="2539629"/>
                </a:cubicBezTo>
                <a:cubicBezTo>
                  <a:pt x="264033" y="2539629"/>
                  <a:pt x="248539" y="2524136"/>
                  <a:pt x="225895" y="2516985"/>
                </a:cubicBezTo>
                <a:cubicBezTo>
                  <a:pt x="203251" y="2493150"/>
                  <a:pt x="180607" y="2470507"/>
                  <a:pt x="156771" y="2455014"/>
                </a:cubicBezTo>
                <a:cubicBezTo>
                  <a:pt x="156771" y="2447864"/>
                  <a:pt x="156771" y="2447864"/>
                  <a:pt x="149620" y="2439521"/>
                </a:cubicBezTo>
                <a:cubicBezTo>
                  <a:pt x="126976" y="2409727"/>
                  <a:pt x="134126" y="2286977"/>
                  <a:pt x="156771" y="2255991"/>
                </a:cubicBezTo>
                <a:cubicBezTo>
                  <a:pt x="203251" y="2179719"/>
                  <a:pt x="187757" y="2095104"/>
                  <a:pt x="118633" y="2049818"/>
                </a:cubicBezTo>
                <a:cubicBezTo>
                  <a:pt x="65002" y="2011681"/>
                  <a:pt x="57851" y="1980696"/>
                  <a:pt x="88838" y="1919917"/>
                </a:cubicBezTo>
                <a:cubicBezTo>
                  <a:pt x="111482" y="1881780"/>
                  <a:pt x="104332" y="1850795"/>
                  <a:pt x="88838" y="1812659"/>
                </a:cubicBezTo>
                <a:cubicBezTo>
                  <a:pt x="80495" y="1781673"/>
                  <a:pt x="65002" y="1751879"/>
                  <a:pt x="73344" y="1720894"/>
                </a:cubicBezTo>
                <a:cubicBezTo>
                  <a:pt x="73344" y="1713743"/>
                  <a:pt x="73344" y="1713743"/>
                  <a:pt x="73344" y="1705401"/>
                </a:cubicBezTo>
                <a:cubicBezTo>
                  <a:pt x="50700" y="1660114"/>
                  <a:pt x="42358" y="1606485"/>
                  <a:pt x="19714" y="1560007"/>
                </a:cubicBezTo>
                <a:cubicBezTo>
                  <a:pt x="-2931" y="1506378"/>
                  <a:pt x="-2931" y="1461091"/>
                  <a:pt x="4220" y="1407462"/>
                </a:cubicBezTo>
                <a:cubicBezTo>
                  <a:pt x="12563" y="1338340"/>
                  <a:pt x="19714" y="1269219"/>
                  <a:pt x="12563" y="1192946"/>
                </a:cubicBezTo>
                <a:cubicBezTo>
                  <a:pt x="4220" y="1154810"/>
                  <a:pt x="19714" y="1109524"/>
                  <a:pt x="26864" y="1063045"/>
                </a:cubicBezTo>
                <a:cubicBezTo>
                  <a:pt x="35207" y="1024909"/>
                  <a:pt x="50700" y="986773"/>
                  <a:pt x="57851" y="955787"/>
                </a:cubicBezTo>
                <a:cubicBezTo>
                  <a:pt x="73344" y="895008"/>
                  <a:pt x="80495" y="833037"/>
                  <a:pt x="65002" y="772257"/>
                </a:cubicBezTo>
                <a:cubicBezTo>
                  <a:pt x="65002" y="765107"/>
                  <a:pt x="65002" y="756764"/>
                  <a:pt x="65002" y="749614"/>
                </a:cubicBezTo>
                <a:cubicBezTo>
                  <a:pt x="80495" y="695985"/>
                  <a:pt x="73344" y="642356"/>
                  <a:pt x="73344" y="588727"/>
                </a:cubicBezTo>
                <a:cubicBezTo>
                  <a:pt x="73344" y="504112"/>
                  <a:pt x="80495" y="420689"/>
                  <a:pt x="118633" y="344417"/>
                </a:cubicBezTo>
                <a:cubicBezTo>
                  <a:pt x="134126" y="297939"/>
                  <a:pt x="142469" y="252652"/>
                  <a:pt x="156771" y="214516"/>
                </a:cubicBezTo>
                <a:cubicBezTo>
                  <a:pt x="172264" y="190681"/>
                  <a:pt x="165113" y="168038"/>
                  <a:pt x="156771" y="145394"/>
                </a:cubicBezTo>
                <a:cubicBezTo>
                  <a:pt x="156771" y="98916"/>
                  <a:pt x="142469" y="60780"/>
                  <a:pt x="156771" y="15493"/>
                </a:cubicBezTo>
                <a:cubicBezTo>
                  <a:pt x="172264" y="15493"/>
                  <a:pt x="172264" y="30986"/>
                  <a:pt x="187757" y="38136"/>
                </a:cubicBezTo>
                <a:cubicBezTo>
                  <a:pt x="196100" y="22644"/>
                  <a:pt x="203251" y="7151"/>
                  <a:pt x="2258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D1143-D702-48BA-95B3-64BF0559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37C1D2-08B4-4F94-BD4C-BD7E193C3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CD5627-3A33-4F5A-9FD4-22B63931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810423-8D26-41F5-8718-A4A0570C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B98D10-F049-4B39-8DFB-860FACB9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8124A3-255A-4BBB-9B69-87DB735D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4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7794C5-8CE6-42B8-A37F-C87E9775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B0A351-91AB-4E7E-9D45-D6B96930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A1B04F-669E-4253-B048-00B8A5AC9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592C08-C92A-418A-9E08-B35E30E4B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F337A4-BFDD-4415-8678-3EB085256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C7C869E-D218-4956-820D-9EE1626F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B03FC6-B881-427A-A997-5123A89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40A0F5F-E9F8-4451-96CF-5133A2E8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C2EC1-49FE-42C5-8AEB-57E79890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B6725B-5CAB-4DD6-9C64-527DE141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2F4530C-155F-4993-B0A5-AC5A8274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B1498A-64D1-4A71-B99E-49A04D16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1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8B8073-3197-4FAA-AD69-66350E4B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4F8CB0-F29B-4234-95C2-28D1E9AD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0ED469B-45A5-49D6-8134-A469B43D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8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774ED-D986-46D2-80A5-2DAF20CE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489C75-033E-4AF6-A0E3-991819C1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55599C3-58E2-4011-B005-FB8C360E8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423FB7-4579-4F95-99BA-0CD9F423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D5159B-B51B-443F-BB0A-9A34FBE8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9803FD-F25F-401A-BA46-E1CDBF42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1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86401-8873-4F10-ADFE-03897916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E0CA2BA-1C0A-4249-8E44-ADD96C9E1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669607-CAC9-492D-9D43-116C3FB45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B395AE-3C84-4E2A-9769-161EB96D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0A64AC-95D7-47B1-83A4-07869614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9678B-7C11-4556-8329-EAD929E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D3BBE-5793-42EF-8FF0-E3AE4F49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89F39C-8F0A-47BC-9703-47AD1C09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731399-6743-4E92-BB3E-157CE240B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9D88-99DD-4844-8901-AC0A8C6AD70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A09FD7-D9D0-4A2B-9836-AA18ADA1A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92B8F7-8324-40B9-AB5C-C9DDF0CA6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E80923-4931-4B4C-9DFA-4E1AD345F86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548F1C-1226-9A4A-8CDC-606A191CCE2E}"/>
              </a:ext>
            </a:extLst>
          </p:cNvPr>
          <p:cNvSpPr txBox="1"/>
          <p:nvPr/>
        </p:nvSpPr>
        <p:spPr>
          <a:xfrm>
            <a:off x="761289" y="2600983"/>
            <a:ext cx="10647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kern="0" spc="1000" dirty="0">
                <a:solidFill>
                  <a:srgbClr val="FFFFFF"/>
                </a:solidFill>
              </a:rPr>
              <a:t>МО ВАСИЛЬЕВСКИЙ</a:t>
            </a:r>
            <a:endParaRPr kumimoji="0" lang="en-US" sz="7200" b="1" i="0" u="none" strike="noStrike" kern="0" cap="none" spc="10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AC49DC-E2E9-5C44-A5CE-C4B5DADD6CB5}"/>
              </a:ext>
            </a:extLst>
          </p:cNvPr>
          <p:cNvSpPr txBox="1"/>
          <p:nvPr/>
        </p:nvSpPr>
        <p:spPr>
          <a:xfrm>
            <a:off x="4300809" y="4479370"/>
            <a:ext cx="357501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НА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FFFFFF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(с изменениями на 22.06.2022)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1F3B9B-101B-E744-A784-94C17534BADB}"/>
              </a:ext>
            </a:extLst>
          </p:cNvPr>
          <p:cNvSpPr txBox="1"/>
          <p:nvPr/>
        </p:nvSpPr>
        <p:spPr>
          <a:xfrm>
            <a:off x="2589147" y="1675885"/>
            <a:ext cx="70150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БЮДЖЕТ ДЛЯ ГРАЖДАН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9" y="474812"/>
            <a:ext cx="10460809" cy="486355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Ведомственные целевые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ПРОГРАММЫ МО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12732"/>
              </p:ext>
            </p:extLst>
          </p:nvPr>
        </p:nvGraphicFramePr>
        <p:xfrm>
          <a:off x="873939" y="961167"/>
          <a:ext cx="10635641" cy="569529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2611"/>
                <a:gridCol w="8656137"/>
                <a:gridCol w="637467"/>
                <a:gridCol w="939426"/>
              </a:tblGrid>
              <a:tr h="25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278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01 13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71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71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 потенциально опасных психо-активных веществ, наркомании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08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03 09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41,0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1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83,2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64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338,0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00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17 774,7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66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Содержание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 в соответствии с законом Санкт-Петербурга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2 665,7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14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проектирования благоустройства при размещении элементов благоустройства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14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Размещение, содержание,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стендов, планировочного устройства, за исключением велосипедных дорожек; размещение покрытий, в том числе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473,3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14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Размещение контейнерных площадок на внутриквартальных территориях, ремонт элементов благоустройства, расположенных на контейнерных площадках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1 023,3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9" y="474812"/>
            <a:ext cx="10635641" cy="486355"/>
          </a:xfrm>
        </p:spPr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Ведомственные целевые</a:t>
            </a:r>
            <a:r>
              <a:rPr lang="ru-RU" sz="280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ПРОГРАММЫ МО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2022         (продолжение)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04018"/>
              </p:ext>
            </p:extLst>
          </p:nvPr>
        </p:nvGraphicFramePr>
        <p:xfrm>
          <a:off x="873939" y="1108579"/>
          <a:ext cx="10635641" cy="55157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2611"/>
                <a:gridCol w="8656137"/>
                <a:gridCol w="637467"/>
                <a:gridCol w="939426"/>
              </a:tblGrid>
              <a:tr h="22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334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Содержание, в том числе уборку, территорий зеленых насаждений общего пользования местного значения (включая расположенных на них элементов благоустройства), защиту зеленых насаждений на указанных территориях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6 086,9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Организацию работ по компенсационному озеленению в отношении территорий зеленых насаждений общего пользования местного значения, осуществляемому в соответствии с законом Санкт-Петербурга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302,8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05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Создание (размещение), переустройство, восстановление и ремонт объектов зеленых насаждений, расположенных на территориях зеленых насаждений общего пользования местного значения</a:t>
                      </a:r>
                      <a:endParaRPr lang="ru-RU" sz="110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05 03</a:t>
                      </a:r>
                      <a:endParaRPr lang="ru-RU" sz="100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3 479,7</a:t>
                      </a:r>
                      <a:endParaRPr lang="ru-RU" sz="1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1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Осуществление работ в сфере озеленения за счет средств местного бюджета </a:t>
                      </a:r>
                      <a:endParaRPr lang="ru-RU" sz="110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05 03</a:t>
                      </a:r>
                      <a:endParaRPr lang="ru-RU" sz="100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1 205,0</a:t>
                      </a:r>
                      <a:endParaRPr lang="ru-RU" sz="1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19565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8.9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Озеленение территории муниципального образования за счет субсидий из бюджета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05 03</a:t>
                      </a:r>
                      <a:endParaRPr lang="ru-RU" sz="100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2 392,2</a:t>
                      </a:r>
                      <a:endParaRPr lang="ru-RU" sz="1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634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9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177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96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/>
                        <a:t>11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Российской Федерации, проживающих на территории муниципального образования, социально и культурную адаптацию мигрантов, профилактику межнациональных (межэтнических)конфликтов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24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 местных 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4 147,1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99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 и проведение мероприятий по сохранению и развитию местных традиций и обрядов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29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625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 smtClean="0"/>
                        <a:t>1</a:t>
                      </a:r>
                      <a:r>
                        <a:rPr lang="ru-RU" sz="1100" b="0" dirty="0" smtClean="0"/>
                        <a:t>5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раз-витии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2 140,3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5 830,8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9" y="474812"/>
            <a:ext cx="10635641" cy="486355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Ведомственные целевые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ПРОГРАММЫ МО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2022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8" y="1121903"/>
            <a:ext cx="7654272" cy="5106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085EE17E-B552-4B26-979E-886EA011EF03}"/>
              </a:ext>
            </a:extLst>
          </p:cNvPr>
          <p:cNvGrpSpPr/>
          <p:nvPr/>
        </p:nvGrpSpPr>
        <p:grpSpPr>
          <a:xfrm>
            <a:off x="735809" y="1919346"/>
            <a:ext cx="684000" cy="684000"/>
            <a:chOff x="6094010" y="3956321"/>
            <a:chExt cx="684000" cy="684000"/>
          </a:xfrm>
        </p:grpSpPr>
        <p:sp>
          <p:nvSpPr>
            <p:cNvPr id="8" name="Document 32">
              <a:extLst>
                <a:ext uri="{FF2B5EF4-FFF2-40B4-BE49-F238E27FC236}">
                  <a16:creationId xmlns:a16="http://schemas.microsoft.com/office/drawing/2014/main" xmlns="" id="{BAE1263A-25E1-402D-BD54-4635EB4EDD8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Shape 2540">
              <a:extLst>
                <a:ext uri="{FF2B5EF4-FFF2-40B4-BE49-F238E27FC236}">
                  <a16:creationId xmlns:a16="http://schemas.microsoft.com/office/drawing/2014/main" xmlns="" id="{9B04F79E-C99F-480E-8AFC-60C766DCE7FC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5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563711" y="2899207"/>
            <a:ext cx="86299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dirty="0" smtClean="0">
                <a:solidFill>
                  <a:srgbClr val="656D78"/>
                </a:solidFill>
              </a:rPr>
              <a:t>МАКЕТ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51482" y="3405834"/>
            <a:ext cx="2298001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ДЕТСКОЙ ИГРОВОЙ ПЛОЩАДКИ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xmlns="" id="{9A4E14B6-A6A3-E242-966D-F85FA4761527}"/>
              </a:ext>
            </a:extLst>
          </p:cNvPr>
          <p:cNvGrpSpPr/>
          <p:nvPr/>
        </p:nvGrpSpPr>
        <p:grpSpPr>
          <a:xfrm>
            <a:off x="701729" y="4512756"/>
            <a:ext cx="3871660" cy="2117225"/>
            <a:chOff x="5130107" y="3440790"/>
            <a:chExt cx="5778086" cy="3214940"/>
          </a:xfrm>
        </p:grpSpPr>
        <p:sp>
          <p:nvSpPr>
            <p:cNvPr id="18" name="Oval 11">
              <a:extLst>
                <a:ext uri="{FF2B5EF4-FFF2-40B4-BE49-F238E27FC236}">
                  <a16:creationId xmlns:a16="http://schemas.microsoft.com/office/drawing/2014/main" xmlns="" id="{A94FBA0F-65FD-B245-8B35-B5F85BFF9EBF}"/>
                </a:ext>
              </a:extLst>
            </p:cNvPr>
            <p:cNvSpPr/>
            <p:nvPr/>
          </p:nvSpPr>
          <p:spPr>
            <a:xfrm>
              <a:off x="7451169" y="4760867"/>
              <a:ext cx="1894863" cy="189486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xmlns="" id="{9E3B14C6-A216-EF43-968A-594EE4A50DF6}"/>
                </a:ext>
              </a:extLst>
            </p:cNvPr>
            <p:cNvSpPr/>
            <p:nvPr/>
          </p:nvSpPr>
          <p:spPr>
            <a:xfrm>
              <a:off x="5427041" y="3468664"/>
              <a:ext cx="1274219" cy="1274219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xmlns="" id="{AF61B7C1-5751-D44C-9C19-3CFD3DDE76FF}"/>
                </a:ext>
              </a:extLst>
            </p:cNvPr>
            <p:cNvSpPr/>
            <p:nvPr/>
          </p:nvSpPr>
          <p:spPr>
            <a:xfrm>
              <a:off x="7945825" y="3733659"/>
              <a:ext cx="959268" cy="959268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xmlns="" id="{FF72F780-24C4-9E4E-A863-E8B39638A1B0}"/>
                </a:ext>
              </a:extLst>
            </p:cNvPr>
            <p:cNvSpPr/>
            <p:nvPr/>
          </p:nvSpPr>
          <p:spPr>
            <a:xfrm>
              <a:off x="8987262" y="3822562"/>
              <a:ext cx="1255980" cy="1255980"/>
            </a:xfrm>
            <a:prstGeom prst="ellips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xmlns="" id="{53D83ABC-1F2E-6E47-931B-26B5BB48F808}"/>
                </a:ext>
              </a:extLst>
            </p:cNvPr>
            <p:cNvSpPr/>
            <p:nvPr/>
          </p:nvSpPr>
          <p:spPr>
            <a:xfrm>
              <a:off x="6400185" y="4502284"/>
              <a:ext cx="1138505" cy="1138505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xmlns="" id="{282A1096-83E8-8F43-B200-C9BABCFF420A}"/>
                </a:ext>
              </a:extLst>
            </p:cNvPr>
            <p:cNvGrpSpPr/>
            <p:nvPr/>
          </p:nvGrpSpPr>
          <p:grpSpPr>
            <a:xfrm>
              <a:off x="5130107" y="3689021"/>
              <a:ext cx="1915603" cy="1421712"/>
              <a:chOff x="3861859" y="2516133"/>
              <a:chExt cx="2368005" cy="1757473"/>
            </a:xfrm>
          </p:grpSpPr>
          <p:sp>
            <p:nvSpPr>
              <p:cNvPr id="40" name="Oval 33">
                <a:extLst>
                  <a:ext uri="{FF2B5EF4-FFF2-40B4-BE49-F238E27FC236}">
                    <a16:creationId xmlns:a16="http://schemas.microsoft.com/office/drawing/2014/main" xmlns="" id="{D5390A8A-B509-5849-9620-501A4FD8EEBD}"/>
                  </a:ext>
                </a:extLst>
              </p:cNvPr>
              <p:cNvSpPr/>
              <p:nvPr/>
            </p:nvSpPr>
            <p:spPr>
              <a:xfrm>
                <a:off x="4331248" y="3804708"/>
                <a:ext cx="468898" cy="468898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34">
                <a:extLst>
                  <a:ext uri="{FF2B5EF4-FFF2-40B4-BE49-F238E27FC236}">
                    <a16:creationId xmlns:a16="http://schemas.microsoft.com/office/drawing/2014/main" xmlns="" id="{9453E66B-AE6D-3643-9447-D484C8FF57D5}"/>
                  </a:ext>
                </a:extLst>
              </p:cNvPr>
              <p:cNvSpPr/>
              <p:nvPr/>
            </p:nvSpPr>
            <p:spPr>
              <a:xfrm>
                <a:off x="3861859" y="3259533"/>
                <a:ext cx="316671" cy="316671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35">
                <a:extLst>
                  <a:ext uri="{FF2B5EF4-FFF2-40B4-BE49-F238E27FC236}">
                    <a16:creationId xmlns:a16="http://schemas.microsoft.com/office/drawing/2014/main" xmlns="" id="{8C31D91A-BB7B-3144-A54B-72D2C5057DA4}"/>
                  </a:ext>
                </a:extLst>
              </p:cNvPr>
              <p:cNvSpPr/>
              <p:nvPr/>
            </p:nvSpPr>
            <p:spPr>
              <a:xfrm>
                <a:off x="5842199" y="2516133"/>
                <a:ext cx="387665" cy="387665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Oval 36">
                <a:extLst>
                  <a:ext uri="{FF2B5EF4-FFF2-40B4-BE49-F238E27FC236}">
                    <a16:creationId xmlns:a16="http://schemas.microsoft.com/office/drawing/2014/main" xmlns="" id="{7801F204-4CD9-8048-AB13-38E2188616EE}"/>
                  </a:ext>
                </a:extLst>
              </p:cNvPr>
              <p:cNvSpPr/>
              <p:nvPr/>
            </p:nvSpPr>
            <p:spPr>
              <a:xfrm>
                <a:off x="3918727" y="3818484"/>
                <a:ext cx="198843" cy="198843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xmlns="" id="{5CA5E9A4-2C42-4C4E-8BE3-EBDEFFE79307}"/>
                </a:ext>
              </a:extLst>
            </p:cNvPr>
            <p:cNvGrpSpPr/>
            <p:nvPr/>
          </p:nvGrpSpPr>
          <p:grpSpPr>
            <a:xfrm rot="15888323">
              <a:off x="7575302" y="3509383"/>
              <a:ext cx="1545001" cy="1407815"/>
              <a:chOff x="6335388" y="2011762"/>
              <a:chExt cx="1909878" cy="1740293"/>
            </a:xfrm>
          </p:grpSpPr>
          <p:sp>
            <p:nvSpPr>
              <p:cNvPr id="36" name="Oval 29">
                <a:extLst>
                  <a:ext uri="{FF2B5EF4-FFF2-40B4-BE49-F238E27FC236}">
                    <a16:creationId xmlns:a16="http://schemas.microsoft.com/office/drawing/2014/main" xmlns="" id="{D75671A7-94A4-6145-9566-B934BE3A3951}"/>
                  </a:ext>
                </a:extLst>
              </p:cNvPr>
              <p:cNvSpPr/>
              <p:nvPr/>
            </p:nvSpPr>
            <p:spPr>
              <a:xfrm>
                <a:off x="6335388" y="2011762"/>
                <a:ext cx="616349" cy="61634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30">
                <a:extLst>
                  <a:ext uri="{FF2B5EF4-FFF2-40B4-BE49-F238E27FC236}">
                    <a16:creationId xmlns:a16="http://schemas.microsoft.com/office/drawing/2014/main" xmlns="" id="{242727E4-F9ED-F441-9488-A5A84F34A5EA}"/>
                  </a:ext>
                </a:extLst>
              </p:cNvPr>
              <p:cNvSpPr/>
              <p:nvPr/>
            </p:nvSpPr>
            <p:spPr>
              <a:xfrm>
                <a:off x="7879787" y="2996016"/>
                <a:ext cx="365479" cy="36547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1">
                <a:extLst>
                  <a:ext uri="{FF2B5EF4-FFF2-40B4-BE49-F238E27FC236}">
                    <a16:creationId xmlns:a16="http://schemas.microsoft.com/office/drawing/2014/main" xmlns="" id="{B2490752-6242-CC4D-84C3-AF4831E8A9F4}"/>
                  </a:ext>
                </a:extLst>
              </p:cNvPr>
              <p:cNvSpPr/>
              <p:nvPr/>
            </p:nvSpPr>
            <p:spPr>
              <a:xfrm>
                <a:off x="7794021" y="3493318"/>
                <a:ext cx="258737" cy="258737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2">
                <a:extLst>
                  <a:ext uri="{FF2B5EF4-FFF2-40B4-BE49-F238E27FC236}">
                    <a16:creationId xmlns:a16="http://schemas.microsoft.com/office/drawing/2014/main" xmlns="" id="{A092803A-3A88-B94D-9D25-CCBC0DEEB322}"/>
                  </a:ext>
                </a:extLst>
              </p:cNvPr>
              <p:cNvSpPr/>
              <p:nvPr/>
            </p:nvSpPr>
            <p:spPr>
              <a:xfrm>
                <a:off x="6402505" y="2769567"/>
                <a:ext cx="221263" cy="221263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xmlns="" id="{DFF26C15-ADD4-C146-9AE9-40BAC808D4DF}"/>
                </a:ext>
              </a:extLst>
            </p:cNvPr>
            <p:cNvGrpSpPr/>
            <p:nvPr/>
          </p:nvGrpSpPr>
          <p:grpSpPr>
            <a:xfrm rot="14516566">
              <a:off x="9109539" y="3745126"/>
              <a:ext cx="1669620" cy="1927689"/>
              <a:chOff x="6183111" y="3901407"/>
              <a:chExt cx="2063929" cy="2382946"/>
            </a:xfrm>
          </p:grpSpPr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xmlns="" id="{197D7D0C-1246-324F-82BD-6CF55C0622C4}"/>
                  </a:ext>
                </a:extLst>
              </p:cNvPr>
              <p:cNvSpPr/>
              <p:nvPr/>
            </p:nvSpPr>
            <p:spPr>
              <a:xfrm>
                <a:off x="6648175" y="5416635"/>
                <a:ext cx="542073" cy="5420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xmlns="" id="{62558121-DCA0-EC43-B3BA-4BECA0448C55}"/>
                  </a:ext>
                </a:extLst>
              </p:cNvPr>
              <p:cNvSpPr/>
              <p:nvPr/>
            </p:nvSpPr>
            <p:spPr>
              <a:xfrm>
                <a:off x="7314099" y="5778635"/>
                <a:ext cx="264108" cy="264108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26">
                <a:extLst>
                  <a:ext uri="{FF2B5EF4-FFF2-40B4-BE49-F238E27FC236}">
                    <a16:creationId xmlns:a16="http://schemas.microsoft.com/office/drawing/2014/main" xmlns="" id="{E2A265BB-3190-B249-97A8-F7B2BE054E23}"/>
                  </a:ext>
                </a:extLst>
              </p:cNvPr>
              <p:cNvSpPr/>
              <p:nvPr/>
            </p:nvSpPr>
            <p:spPr>
              <a:xfrm>
                <a:off x="7466149" y="3901407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27">
                <a:extLst>
                  <a:ext uri="{FF2B5EF4-FFF2-40B4-BE49-F238E27FC236}">
                    <a16:creationId xmlns:a16="http://schemas.microsoft.com/office/drawing/2014/main" xmlns="" id="{887E38AA-3B7A-7943-B6D0-CBB218C4AE03}"/>
                  </a:ext>
                </a:extLst>
              </p:cNvPr>
              <p:cNvSpPr/>
              <p:nvPr/>
            </p:nvSpPr>
            <p:spPr>
              <a:xfrm>
                <a:off x="8057513" y="5608045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28">
                <a:extLst>
                  <a:ext uri="{FF2B5EF4-FFF2-40B4-BE49-F238E27FC236}">
                    <a16:creationId xmlns:a16="http://schemas.microsoft.com/office/drawing/2014/main" xmlns="" id="{3EA060B5-5832-184B-8D31-426DD26467A2}"/>
                  </a:ext>
                </a:extLst>
              </p:cNvPr>
              <p:cNvSpPr/>
              <p:nvPr/>
            </p:nvSpPr>
            <p:spPr>
              <a:xfrm>
                <a:off x="6183111" y="5898171"/>
                <a:ext cx="386182" cy="38618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xmlns="" id="{F9D1C1B7-950D-F547-A007-2E9120B6A7DC}"/>
                </a:ext>
              </a:extLst>
            </p:cNvPr>
            <p:cNvGrpSpPr/>
            <p:nvPr/>
          </p:nvGrpSpPr>
          <p:grpSpPr>
            <a:xfrm rot="15317489">
              <a:off x="6071153" y="4160319"/>
              <a:ext cx="1707967" cy="1841883"/>
              <a:chOff x="3822174" y="4183729"/>
              <a:chExt cx="2111333" cy="2276875"/>
            </a:xfrm>
          </p:grpSpPr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xmlns="" id="{675CB947-0BA8-BA49-8D36-CD39FB1420B6}"/>
                  </a:ext>
                </a:extLst>
              </p:cNvPr>
              <p:cNvSpPr/>
              <p:nvPr/>
            </p:nvSpPr>
            <p:spPr>
              <a:xfrm>
                <a:off x="3822174" y="4183729"/>
                <a:ext cx="635944" cy="635944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xmlns="" id="{B930F71F-F342-AE4A-9B09-6CC17E6DF033}"/>
                  </a:ext>
                </a:extLst>
              </p:cNvPr>
              <p:cNvSpPr/>
              <p:nvPr/>
            </p:nvSpPr>
            <p:spPr>
              <a:xfrm>
                <a:off x="3888411" y="4990675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xmlns="" id="{C4E85B39-7E24-2F46-8AD5-E99B9446926D}"/>
                  </a:ext>
                </a:extLst>
              </p:cNvPr>
              <p:cNvSpPr/>
              <p:nvPr/>
            </p:nvSpPr>
            <p:spPr>
              <a:xfrm>
                <a:off x="5698092" y="5533813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3">
                <a:extLst>
                  <a:ext uri="{FF2B5EF4-FFF2-40B4-BE49-F238E27FC236}">
                    <a16:creationId xmlns:a16="http://schemas.microsoft.com/office/drawing/2014/main" xmlns="" id="{D5FC1D71-0B6C-0A44-8780-3C3D24AA961C}"/>
                  </a:ext>
                </a:extLst>
              </p:cNvPr>
              <p:cNvSpPr/>
              <p:nvPr/>
            </p:nvSpPr>
            <p:spPr>
              <a:xfrm>
                <a:off x="5315960" y="5945312"/>
                <a:ext cx="515292" cy="515292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884587" y="3842260"/>
            <a:ext cx="2620974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НА ТЕРРИТОРИИ МО ВАСИЛЬЕВСКИЙ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ИЗМЕНЕНИЯ </a:t>
            </a:r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ДОХОДОВ И РАСХОДОВ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42418"/>
              </p:ext>
            </p:extLst>
          </p:nvPr>
        </p:nvGraphicFramePr>
        <p:xfrm>
          <a:off x="1108710" y="1474470"/>
          <a:ext cx="10355580" cy="501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7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82536"/>
              </p:ext>
            </p:extLst>
          </p:nvPr>
        </p:nvGraphicFramePr>
        <p:xfrm>
          <a:off x="6334125" y="3391055"/>
          <a:ext cx="585787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ДОХОДЫ БЮДЖЕТА </a:t>
            </a:r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ФИНАНСОВЫЙ ГОД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xmlns="" id="{AF0C95CC-FC55-4BA0-BCA4-5C9513957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17835"/>
              </p:ext>
            </p:extLst>
          </p:nvPr>
        </p:nvGraphicFramePr>
        <p:xfrm>
          <a:off x="365106" y="1314592"/>
          <a:ext cx="6950094" cy="325511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52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6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6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3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89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94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Раздел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Налоговые и неналоговые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доходы, в т.ч.: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61 787,5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55 379,0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27 208,3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200" b="0" i="0" u="none" strike="noStrike" cap="none" spc="0" baseline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123,8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15,27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4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Налоги на совокупный доход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0,0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077,0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15,19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95836058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от компенсации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затрат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5,0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0,08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0,001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Прочие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0,002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поступления,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 т.ч.: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50 635,8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84,73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Дотации, Субсидии, субвенции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50 635,8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84,73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59 759,6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822DDBE3-5D61-4FA4-9CCD-9A240856A2F5}"/>
              </a:ext>
            </a:extLst>
          </p:cNvPr>
          <p:cNvGrpSpPr/>
          <p:nvPr/>
        </p:nvGrpSpPr>
        <p:grpSpPr>
          <a:xfrm>
            <a:off x="365106" y="4959108"/>
            <a:ext cx="3891196" cy="684000"/>
            <a:chOff x="893360" y="5086499"/>
            <a:chExt cx="3891196" cy="684000"/>
          </a:xfrm>
        </p:grpSpPr>
        <p:grpSp>
          <p:nvGrpSpPr>
            <p:cNvPr id="46" name="Group 31">
              <a:extLst>
                <a:ext uri="{FF2B5EF4-FFF2-40B4-BE49-F238E27FC236}">
                  <a16:creationId xmlns:a16="http://schemas.microsoft.com/office/drawing/2014/main" xmlns="" id="{085EE17E-B552-4B26-979E-886EA011EF03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48" name="Document 32">
                <a:extLst>
                  <a:ext uri="{FF2B5EF4-FFF2-40B4-BE49-F238E27FC236}">
                    <a16:creationId xmlns:a16="http://schemas.microsoft.com/office/drawing/2014/main" xmlns="" id="{BAE1263A-25E1-402D-BD54-4635EB4EDD85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Shape 2540">
                <a:extLst>
                  <a:ext uri="{FF2B5EF4-FFF2-40B4-BE49-F238E27FC236}">
                    <a16:creationId xmlns:a16="http://schemas.microsoft.com/office/drawing/2014/main" xmlns="" id="{9B04F79E-C99F-480E-8AFC-60C766DCE7FC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7" name="Text Placeholder 33">
              <a:extLst>
                <a:ext uri="{FF2B5EF4-FFF2-40B4-BE49-F238E27FC236}">
                  <a16:creationId xmlns:a16="http://schemas.microsoft.com/office/drawing/2014/main" xmlns="" id="{BF6B01F9-EF7D-4171-A047-EB07BD2EE491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EF30E6-31BA-4924-855E-319E32CA2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003" y="5006761"/>
            <a:ext cx="437337" cy="4327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54CFAD2-3324-4E3C-87B1-FDE0ED797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77" y="3912177"/>
            <a:ext cx="488422" cy="4260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BAF5D62-3574-41A0-90E1-181A2BAA6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80" y="3243194"/>
            <a:ext cx="437337" cy="436791"/>
          </a:xfrm>
          <a:prstGeom prst="rect">
            <a:avLst/>
          </a:prstGeom>
        </p:spPr>
      </p:pic>
      <p:sp>
        <p:nvSpPr>
          <p:cNvPr id="26" name="Freeform: Shape 88">
            <a:extLst>
              <a:ext uri="{FF2B5EF4-FFF2-40B4-BE49-F238E27FC236}">
                <a16:creationId xmlns:a16="http://schemas.microsoft.com/office/drawing/2014/main" xmlns="" id="{5B979B14-045F-4EA6-9F5A-EE63AE6150D8}"/>
              </a:ext>
            </a:extLst>
          </p:cNvPr>
          <p:cNvSpPr>
            <a:spLocks noChangeAspect="1"/>
          </p:cNvSpPr>
          <p:nvPr/>
        </p:nvSpPr>
        <p:spPr>
          <a:xfrm>
            <a:off x="11694739" y="4401316"/>
            <a:ext cx="426720" cy="426720"/>
          </a:xfrm>
          <a:custGeom>
            <a:avLst/>
            <a:gdLst>
              <a:gd name="connsiteX0" fmla="*/ 1751685 w 4876800"/>
              <a:gd name="connsiteY0" fmla="*/ 4114209 h 4876800"/>
              <a:gd name="connsiteX1" fmla="*/ 1656435 w 4876800"/>
              <a:gd name="connsiteY1" fmla="*/ 4209459 h 4876800"/>
              <a:gd name="connsiteX2" fmla="*/ 1751685 w 4876800"/>
              <a:gd name="connsiteY2" fmla="*/ 4304709 h 4876800"/>
              <a:gd name="connsiteX3" fmla="*/ 1846935 w 4876800"/>
              <a:gd name="connsiteY3" fmla="*/ 4209459 h 4876800"/>
              <a:gd name="connsiteX4" fmla="*/ 1820103 w 4876800"/>
              <a:gd name="connsiteY4" fmla="*/ 4143347 h 4876800"/>
              <a:gd name="connsiteX5" fmla="*/ 1818684 w 4876800"/>
              <a:gd name="connsiteY5" fmla="*/ 4142070 h 4876800"/>
              <a:gd name="connsiteX6" fmla="*/ 1817579 w 4876800"/>
              <a:gd name="connsiteY6" fmla="*/ 4140851 h 4876800"/>
              <a:gd name="connsiteX7" fmla="*/ 1751685 w 4876800"/>
              <a:gd name="connsiteY7" fmla="*/ 4114209 h 4876800"/>
              <a:gd name="connsiteX8" fmla="*/ 3235985 w 4876800"/>
              <a:gd name="connsiteY8" fmla="*/ 4113809 h 4876800"/>
              <a:gd name="connsiteX9" fmla="*/ 3140735 w 4876800"/>
              <a:gd name="connsiteY9" fmla="*/ 4209059 h 4876800"/>
              <a:gd name="connsiteX10" fmla="*/ 3235985 w 4876800"/>
              <a:gd name="connsiteY10" fmla="*/ 4304309 h 4876800"/>
              <a:gd name="connsiteX11" fmla="*/ 3331235 w 4876800"/>
              <a:gd name="connsiteY11" fmla="*/ 4209059 h 4876800"/>
              <a:gd name="connsiteX12" fmla="*/ 3235985 w 4876800"/>
              <a:gd name="connsiteY12" fmla="*/ 4113809 h 4876800"/>
              <a:gd name="connsiteX13" fmla="*/ 2483472 w 4876800"/>
              <a:gd name="connsiteY13" fmla="*/ 3387128 h 4876800"/>
              <a:gd name="connsiteX14" fmla="*/ 2388222 w 4876800"/>
              <a:gd name="connsiteY14" fmla="*/ 3482378 h 4876800"/>
              <a:gd name="connsiteX15" fmla="*/ 2483472 w 4876800"/>
              <a:gd name="connsiteY15" fmla="*/ 3577628 h 4876800"/>
              <a:gd name="connsiteX16" fmla="*/ 2578722 w 4876800"/>
              <a:gd name="connsiteY16" fmla="*/ 3482378 h 4876800"/>
              <a:gd name="connsiteX17" fmla="*/ 2483472 w 4876800"/>
              <a:gd name="connsiteY17" fmla="*/ 3387128 h 4876800"/>
              <a:gd name="connsiteX18" fmla="*/ 895350 w 4876800"/>
              <a:gd name="connsiteY18" fmla="*/ 3333750 h 4876800"/>
              <a:gd name="connsiteX19" fmla="*/ 962682 w 4876800"/>
              <a:gd name="connsiteY19" fmla="*/ 3361658 h 4876800"/>
              <a:gd name="connsiteX20" fmla="*/ 990600 w 4876800"/>
              <a:gd name="connsiteY20" fmla="*/ 3429000 h 4876800"/>
              <a:gd name="connsiteX21" fmla="*/ 962682 w 4876800"/>
              <a:gd name="connsiteY21" fmla="*/ 3496332 h 4876800"/>
              <a:gd name="connsiteX22" fmla="*/ 895350 w 4876800"/>
              <a:gd name="connsiteY22" fmla="*/ 3524250 h 4876800"/>
              <a:gd name="connsiteX23" fmla="*/ 828008 w 4876800"/>
              <a:gd name="connsiteY23" fmla="*/ 3496332 h 4876800"/>
              <a:gd name="connsiteX24" fmla="*/ 800100 w 4876800"/>
              <a:gd name="connsiteY24" fmla="*/ 3429000 h 4876800"/>
              <a:gd name="connsiteX25" fmla="*/ 828008 w 4876800"/>
              <a:gd name="connsiteY25" fmla="*/ 3361658 h 4876800"/>
              <a:gd name="connsiteX26" fmla="*/ 895350 w 4876800"/>
              <a:gd name="connsiteY26" fmla="*/ 3333750 h 4876800"/>
              <a:gd name="connsiteX27" fmla="*/ 4172626 w 4876800"/>
              <a:gd name="connsiteY27" fmla="*/ 3196628 h 4876800"/>
              <a:gd name="connsiteX28" fmla="*/ 4077376 w 4876800"/>
              <a:gd name="connsiteY28" fmla="*/ 3291878 h 4876800"/>
              <a:gd name="connsiteX29" fmla="*/ 4172626 w 4876800"/>
              <a:gd name="connsiteY29" fmla="*/ 3387128 h 4876800"/>
              <a:gd name="connsiteX30" fmla="*/ 4267876 w 4876800"/>
              <a:gd name="connsiteY30" fmla="*/ 3291878 h 4876800"/>
              <a:gd name="connsiteX31" fmla="*/ 4172626 w 4876800"/>
              <a:gd name="connsiteY31" fmla="*/ 3196628 h 4876800"/>
              <a:gd name="connsiteX32" fmla="*/ 4172645 w 4876800"/>
              <a:gd name="connsiteY32" fmla="*/ 3006138 h 4876800"/>
              <a:gd name="connsiteX33" fmla="*/ 4458395 w 4876800"/>
              <a:gd name="connsiteY33" fmla="*/ 3291888 h 4876800"/>
              <a:gd name="connsiteX34" fmla="*/ 4172645 w 4876800"/>
              <a:gd name="connsiteY34" fmla="*/ 3577638 h 4876800"/>
              <a:gd name="connsiteX35" fmla="*/ 4038219 w 4876800"/>
              <a:gd name="connsiteY35" fmla="*/ 3543957 h 4876800"/>
              <a:gd name="connsiteX36" fmla="*/ 3494579 w 4876800"/>
              <a:gd name="connsiteY36" fmla="*/ 4087597 h 4876800"/>
              <a:gd name="connsiteX37" fmla="*/ 3521754 w 4876800"/>
              <a:gd name="connsiteY37" fmla="*/ 4209059 h 4876800"/>
              <a:gd name="connsiteX38" fmla="*/ 3236004 w 4876800"/>
              <a:gd name="connsiteY38" fmla="*/ 4494809 h 4876800"/>
              <a:gd name="connsiteX39" fmla="*/ 2950254 w 4876800"/>
              <a:gd name="connsiteY39" fmla="*/ 4209059 h 4876800"/>
              <a:gd name="connsiteX40" fmla="*/ 2978696 w 4876800"/>
              <a:gd name="connsiteY40" fmla="*/ 4084853 h 4876800"/>
              <a:gd name="connsiteX41" fmla="*/ 2624566 w 4876800"/>
              <a:gd name="connsiteY41" fmla="*/ 3730723 h 4876800"/>
              <a:gd name="connsiteX42" fmla="*/ 2483491 w 4876800"/>
              <a:gd name="connsiteY42" fmla="*/ 3768128 h 4876800"/>
              <a:gd name="connsiteX43" fmla="*/ 2356970 w 4876800"/>
              <a:gd name="connsiteY43" fmla="*/ 3738496 h 4876800"/>
              <a:gd name="connsiteX44" fmla="*/ 2009403 w 4876800"/>
              <a:gd name="connsiteY44" fmla="*/ 4086063 h 4876800"/>
              <a:gd name="connsiteX45" fmla="*/ 2037445 w 4876800"/>
              <a:gd name="connsiteY45" fmla="*/ 4209450 h 4876800"/>
              <a:gd name="connsiteX46" fmla="*/ 1751695 w 4876800"/>
              <a:gd name="connsiteY46" fmla="*/ 4495200 h 4876800"/>
              <a:gd name="connsiteX47" fmla="*/ 1465945 w 4876800"/>
              <a:gd name="connsiteY47" fmla="*/ 4209450 h 4876800"/>
              <a:gd name="connsiteX48" fmla="*/ 1751695 w 4876800"/>
              <a:gd name="connsiteY48" fmla="*/ 3923700 h 4876800"/>
              <a:gd name="connsiteX49" fmla="*/ 1874539 w 4876800"/>
              <a:gd name="connsiteY49" fmla="*/ 3951503 h 4876800"/>
              <a:gd name="connsiteX50" fmla="*/ 2224059 w 4876800"/>
              <a:gd name="connsiteY50" fmla="*/ 3601984 h 4876800"/>
              <a:gd name="connsiteX51" fmla="*/ 2197722 w 4876800"/>
              <a:gd name="connsiteY51" fmla="*/ 3482378 h 4876800"/>
              <a:gd name="connsiteX52" fmla="*/ 2483472 w 4876800"/>
              <a:gd name="connsiteY52" fmla="*/ 3196628 h 4876800"/>
              <a:gd name="connsiteX53" fmla="*/ 2769222 w 4876800"/>
              <a:gd name="connsiteY53" fmla="*/ 3482378 h 4876800"/>
              <a:gd name="connsiteX54" fmla="*/ 2749582 w 4876800"/>
              <a:gd name="connsiteY54" fmla="*/ 3586324 h 4876800"/>
              <a:gd name="connsiteX55" fmla="*/ 3113989 w 4876800"/>
              <a:gd name="connsiteY55" fmla="*/ 3950732 h 4876800"/>
              <a:gd name="connsiteX56" fmla="*/ 3236004 w 4876800"/>
              <a:gd name="connsiteY56" fmla="*/ 3923309 h 4876800"/>
              <a:gd name="connsiteX57" fmla="*/ 3360734 w 4876800"/>
              <a:gd name="connsiteY57" fmla="*/ 3952018 h 4876800"/>
              <a:gd name="connsiteX58" fmla="*/ 3909498 w 4876800"/>
              <a:gd name="connsiteY58" fmla="*/ 3403254 h 4876800"/>
              <a:gd name="connsiteX59" fmla="*/ 3886895 w 4876800"/>
              <a:gd name="connsiteY59" fmla="*/ 3291888 h 4876800"/>
              <a:gd name="connsiteX60" fmla="*/ 4172645 w 4876800"/>
              <a:gd name="connsiteY60" fmla="*/ 3006138 h 4876800"/>
              <a:gd name="connsiteX61" fmla="*/ 4130231 w 4876800"/>
              <a:gd name="connsiteY61" fmla="*/ 2238375 h 4876800"/>
              <a:gd name="connsiteX62" fmla="*/ 4197563 w 4876800"/>
              <a:gd name="connsiteY62" fmla="*/ 2266283 h 4876800"/>
              <a:gd name="connsiteX63" fmla="*/ 4225481 w 4876800"/>
              <a:gd name="connsiteY63" fmla="*/ 2333625 h 4876800"/>
              <a:gd name="connsiteX64" fmla="*/ 4197563 w 4876800"/>
              <a:gd name="connsiteY64" fmla="*/ 2400957 h 4876800"/>
              <a:gd name="connsiteX65" fmla="*/ 4130231 w 4876800"/>
              <a:gd name="connsiteY65" fmla="*/ 2428875 h 4876800"/>
              <a:gd name="connsiteX66" fmla="*/ 4062889 w 4876800"/>
              <a:gd name="connsiteY66" fmla="*/ 2400957 h 4876800"/>
              <a:gd name="connsiteX67" fmla="*/ 4034981 w 4876800"/>
              <a:gd name="connsiteY67" fmla="*/ 2333625 h 4876800"/>
              <a:gd name="connsiteX68" fmla="*/ 4062889 w 4876800"/>
              <a:gd name="connsiteY68" fmla="*/ 2266283 h 4876800"/>
              <a:gd name="connsiteX69" fmla="*/ 4130231 w 4876800"/>
              <a:gd name="connsiteY69" fmla="*/ 2238375 h 4876800"/>
              <a:gd name="connsiteX70" fmla="*/ 3193838 w 4876800"/>
              <a:gd name="connsiteY70" fmla="*/ 2238375 h 4876800"/>
              <a:gd name="connsiteX71" fmla="*/ 3696558 w 4876800"/>
              <a:gd name="connsiteY71" fmla="*/ 2238375 h 4876800"/>
              <a:gd name="connsiteX72" fmla="*/ 3791808 w 4876800"/>
              <a:gd name="connsiteY72" fmla="*/ 2333625 h 4876800"/>
              <a:gd name="connsiteX73" fmla="*/ 3696558 w 4876800"/>
              <a:gd name="connsiteY73" fmla="*/ 2428875 h 4876800"/>
              <a:gd name="connsiteX74" fmla="*/ 3193838 w 4876800"/>
              <a:gd name="connsiteY74" fmla="*/ 2428875 h 4876800"/>
              <a:gd name="connsiteX75" fmla="*/ 3098588 w 4876800"/>
              <a:gd name="connsiteY75" fmla="*/ 2333625 h 4876800"/>
              <a:gd name="connsiteX76" fmla="*/ 3193838 w 4876800"/>
              <a:gd name="connsiteY76" fmla="*/ 2238375 h 4876800"/>
              <a:gd name="connsiteX77" fmla="*/ 3193838 w 4876800"/>
              <a:gd name="connsiteY77" fmla="*/ 1781175 h 4876800"/>
              <a:gd name="connsiteX78" fmla="*/ 4357355 w 4876800"/>
              <a:gd name="connsiteY78" fmla="*/ 1781175 h 4876800"/>
              <a:gd name="connsiteX79" fmla="*/ 4452605 w 4876800"/>
              <a:gd name="connsiteY79" fmla="*/ 1876425 h 4876800"/>
              <a:gd name="connsiteX80" fmla="*/ 4357355 w 4876800"/>
              <a:gd name="connsiteY80" fmla="*/ 1971675 h 4876800"/>
              <a:gd name="connsiteX81" fmla="*/ 3193838 w 4876800"/>
              <a:gd name="connsiteY81" fmla="*/ 1971675 h 4876800"/>
              <a:gd name="connsiteX82" fmla="*/ 3098588 w 4876800"/>
              <a:gd name="connsiteY82" fmla="*/ 1876425 h 4876800"/>
              <a:gd name="connsiteX83" fmla="*/ 3193838 w 4876800"/>
              <a:gd name="connsiteY83" fmla="*/ 1781175 h 4876800"/>
              <a:gd name="connsiteX84" fmla="*/ 3193838 w 4876800"/>
              <a:gd name="connsiteY84" fmla="*/ 1323975 h 4876800"/>
              <a:gd name="connsiteX85" fmla="*/ 4357355 w 4876800"/>
              <a:gd name="connsiteY85" fmla="*/ 1323975 h 4876800"/>
              <a:gd name="connsiteX86" fmla="*/ 4452605 w 4876800"/>
              <a:gd name="connsiteY86" fmla="*/ 1419225 h 4876800"/>
              <a:gd name="connsiteX87" fmla="*/ 4357355 w 4876800"/>
              <a:gd name="connsiteY87" fmla="*/ 1514475 h 4876800"/>
              <a:gd name="connsiteX88" fmla="*/ 3193838 w 4876800"/>
              <a:gd name="connsiteY88" fmla="*/ 1514475 h 4876800"/>
              <a:gd name="connsiteX89" fmla="*/ 3098588 w 4876800"/>
              <a:gd name="connsiteY89" fmla="*/ 1419225 h 4876800"/>
              <a:gd name="connsiteX90" fmla="*/ 3193838 w 4876800"/>
              <a:gd name="connsiteY90" fmla="*/ 1323975 h 4876800"/>
              <a:gd name="connsiteX91" fmla="*/ 2418302 w 4876800"/>
              <a:gd name="connsiteY91" fmla="*/ 1296086 h 4876800"/>
              <a:gd name="connsiteX92" fmla="*/ 1666694 w 4876800"/>
              <a:gd name="connsiteY92" fmla="*/ 2047684 h 4876800"/>
              <a:gd name="connsiteX93" fmla="*/ 1666656 w 4876800"/>
              <a:gd name="connsiteY93" fmla="*/ 2047713 h 4876800"/>
              <a:gd name="connsiteX94" fmla="*/ 1599333 w 4876800"/>
              <a:gd name="connsiteY94" fmla="*/ 2075583 h 4876800"/>
              <a:gd name="connsiteX95" fmla="*/ 535895 w 4876800"/>
              <a:gd name="connsiteY95" fmla="*/ 2075583 h 4876800"/>
              <a:gd name="connsiteX96" fmla="*/ 1599333 w 4876800"/>
              <a:gd name="connsiteY96" fmla="*/ 3048000 h 4876800"/>
              <a:gd name="connsiteX97" fmla="*/ 2667000 w 4876800"/>
              <a:gd name="connsiteY97" fmla="*/ 1980333 h 4876800"/>
              <a:gd name="connsiteX98" fmla="*/ 2418302 w 4876800"/>
              <a:gd name="connsiteY98" fmla="*/ 1296086 h 4876800"/>
              <a:gd name="connsiteX99" fmla="*/ 1694583 w 4876800"/>
              <a:gd name="connsiteY99" fmla="*/ 916895 h 4876800"/>
              <a:gd name="connsiteX100" fmla="*/ 1694583 w 4876800"/>
              <a:gd name="connsiteY100" fmla="*/ 1750380 h 4876800"/>
              <a:gd name="connsiteX101" fmla="*/ 2283571 w 4876800"/>
              <a:gd name="connsiteY101" fmla="*/ 1161402 h 4876800"/>
              <a:gd name="connsiteX102" fmla="*/ 1694583 w 4876800"/>
              <a:gd name="connsiteY102" fmla="*/ 916895 h 4876800"/>
              <a:gd name="connsiteX103" fmla="*/ 1599333 w 4876800"/>
              <a:gd name="connsiteY103" fmla="*/ 722176 h 4876800"/>
              <a:gd name="connsiteX104" fmla="*/ 2857500 w 4876800"/>
              <a:gd name="connsiteY104" fmla="*/ 1980333 h 4876800"/>
              <a:gd name="connsiteX105" fmla="*/ 1599333 w 4876800"/>
              <a:gd name="connsiteY105" fmla="*/ 3238500 h 4876800"/>
              <a:gd name="connsiteX106" fmla="*/ 341176 w 4876800"/>
              <a:gd name="connsiteY106" fmla="*/ 1980333 h 4876800"/>
              <a:gd name="connsiteX107" fmla="*/ 436426 w 4876800"/>
              <a:gd name="connsiteY107" fmla="*/ 1885083 h 4876800"/>
              <a:gd name="connsiteX108" fmla="*/ 1504083 w 4876800"/>
              <a:gd name="connsiteY108" fmla="*/ 1885083 h 4876800"/>
              <a:gd name="connsiteX109" fmla="*/ 1504083 w 4876800"/>
              <a:gd name="connsiteY109" fmla="*/ 817426 h 4876800"/>
              <a:gd name="connsiteX110" fmla="*/ 1599333 w 4876800"/>
              <a:gd name="connsiteY110" fmla="*/ 722176 h 4876800"/>
              <a:gd name="connsiteX111" fmla="*/ 1162907 w 4876800"/>
              <a:gd name="connsiteY111" fmla="*/ 575719 h 4876800"/>
              <a:gd name="connsiteX112" fmla="*/ 194710 w 4876800"/>
              <a:gd name="connsiteY112" fmla="*/ 1543917 h 4876800"/>
              <a:gd name="connsiteX113" fmla="*/ 1162907 w 4876800"/>
              <a:gd name="connsiteY113" fmla="*/ 1543917 h 4876800"/>
              <a:gd name="connsiteX114" fmla="*/ 4010025 w 4876800"/>
              <a:gd name="connsiteY114" fmla="*/ 325183 h 4876800"/>
              <a:gd name="connsiteX115" fmla="*/ 4010025 w 4876800"/>
              <a:gd name="connsiteY115" fmla="*/ 771525 h 4876800"/>
              <a:gd name="connsiteX116" fmla="*/ 4105275 w 4876800"/>
              <a:gd name="connsiteY116" fmla="*/ 866775 h 4876800"/>
              <a:gd name="connsiteX117" fmla="*/ 4551693 w 4876800"/>
              <a:gd name="connsiteY117" fmla="*/ 866775 h 4876800"/>
              <a:gd name="connsiteX118" fmla="*/ 1085850 w 4876800"/>
              <a:gd name="connsiteY118" fmla="*/ 0 h 4876800"/>
              <a:gd name="connsiteX119" fmla="*/ 3914775 w 4876800"/>
              <a:gd name="connsiteY119" fmla="*/ 0 h 4876800"/>
              <a:gd name="connsiteX120" fmla="*/ 3982117 w 4876800"/>
              <a:gd name="connsiteY120" fmla="*/ 27898 h 4876800"/>
              <a:gd name="connsiteX121" fmla="*/ 4848892 w 4876800"/>
              <a:gd name="connsiteY121" fmla="*/ 894550 h 4876800"/>
              <a:gd name="connsiteX122" fmla="*/ 4876800 w 4876800"/>
              <a:gd name="connsiteY122" fmla="*/ 961901 h 4876800"/>
              <a:gd name="connsiteX123" fmla="*/ 4876800 w 4876800"/>
              <a:gd name="connsiteY123" fmla="*/ 4591050 h 4876800"/>
              <a:gd name="connsiteX124" fmla="*/ 4591050 w 4876800"/>
              <a:gd name="connsiteY124" fmla="*/ 4876800 h 4876800"/>
              <a:gd name="connsiteX125" fmla="*/ 1085850 w 4876800"/>
              <a:gd name="connsiteY125" fmla="*/ 4876800 h 4876800"/>
              <a:gd name="connsiteX126" fmla="*/ 800100 w 4876800"/>
              <a:gd name="connsiteY126" fmla="*/ 4591050 h 4876800"/>
              <a:gd name="connsiteX127" fmla="*/ 800100 w 4876800"/>
              <a:gd name="connsiteY127" fmla="*/ 3775072 h 4876800"/>
              <a:gd name="connsiteX128" fmla="*/ 895350 w 4876800"/>
              <a:gd name="connsiteY128" fmla="*/ 3679822 h 4876800"/>
              <a:gd name="connsiteX129" fmla="*/ 990600 w 4876800"/>
              <a:gd name="connsiteY129" fmla="*/ 3775072 h 4876800"/>
              <a:gd name="connsiteX130" fmla="*/ 990600 w 4876800"/>
              <a:gd name="connsiteY130" fmla="*/ 4591050 h 4876800"/>
              <a:gd name="connsiteX131" fmla="*/ 1085850 w 4876800"/>
              <a:gd name="connsiteY131" fmla="*/ 4686300 h 4876800"/>
              <a:gd name="connsiteX132" fmla="*/ 4591050 w 4876800"/>
              <a:gd name="connsiteY132" fmla="*/ 4686300 h 4876800"/>
              <a:gd name="connsiteX133" fmla="*/ 4686300 w 4876800"/>
              <a:gd name="connsiteY133" fmla="*/ 4591050 h 4876800"/>
              <a:gd name="connsiteX134" fmla="*/ 4686300 w 4876800"/>
              <a:gd name="connsiteY134" fmla="*/ 1057275 h 4876800"/>
              <a:gd name="connsiteX135" fmla="*/ 4105275 w 4876800"/>
              <a:gd name="connsiteY135" fmla="*/ 1057275 h 4876800"/>
              <a:gd name="connsiteX136" fmla="*/ 3819525 w 4876800"/>
              <a:gd name="connsiteY136" fmla="*/ 771525 h 4876800"/>
              <a:gd name="connsiteX137" fmla="*/ 3819525 w 4876800"/>
              <a:gd name="connsiteY137" fmla="*/ 190500 h 4876800"/>
              <a:gd name="connsiteX138" fmla="*/ 1085850 w 4876800"/>
              <a:gd name="connsiteY138" fmla="*/ 190500 h 4876800"/>
              <a:gd name="connsiteX139" fmla="*/ 990600 w 4876800"/>
              <a:gd name="connsiteY139" fmla="*/ 285750 h 4876800"/>
              <a:gd name="connsiteX140" fmla="*/ 990600 w 4876800"/>
              <a:gd name="connsiteY140" fmla="*/ 409737 h 4876800"/>
              <a:gd name="connsiteX141" fmla="*/ 1258167 w 4876800"/>
              <a:gd name="connsiteY141" fmla="*/ 381000 h 4876800"/>
              <a:gd name="connsiteX142" fmla="*/ 1353417 w 4876800"/>
              <a:gd name="connsiteY142" fmla="*/ 476250 h 4876800"/>
              <a:gd name="connsiteX143" fmla="*/ 1353417 w 4876800"/>
              <a:gd name="connsiteY143" fmla="*/ 1639167 h 4876800"/>
              <a:gd name="connsiteX144" fmla="*/ 1258167 w 4876800"/>
              <a:gd name="connsiteY144" fmla="*/ 1734417 h 4876800"/>
              <a:gd name="connsiteX145" fmla="*/ 95250 w 4876800"/>
              <a:gd name="connsiteY145" fmla="*/ 1734417 h 4876800"/>
              <a:gd name="connsiteX146" fmla="*/ 0 w 4876800"/>
              <a:gd name="connsiteY146" fmla="*/ 1639167 h 4876800"/>
              <a:gd name="connsiteX147" fmla="*/ 800100 w 4876800"/>
              <a:gd name="connsiteY147" fmla="*/ 467334 h 4876800"/>
              <a:gd name="connsiteX148" fmla="*/ 800100 w 4876800"/>
              <a:gd name="connsiteY148" fmla="*/ 285750 h 4876800"/>
              <a:gd name="connsiteX149" fmla="*/ 1085850 w 4876800"/>
              <a:gd name="connsiteY149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876800" h="4876800">
                <a:moveTo>
                  <a:pt x="1751685" y="4114209"/>
                </a:moveTo>
                <a:cubicBezTo>
                  <a:pt x="1699164" y="4114209"/>
                  <a:pt x="1656435" y="4156939"/>
                  <a:pt x="1656435" y="4209459"/>
                </a:cubicBezTo>
                <a:cubicBezTo>
                  <a:pt x="1656435" y="4261980"/>
                  <a:pt x="1699164" y="4304709"/>
                  <a:pt x="1751685" y="4304709"/>
                </a:cubicBezTo>
                <a:cubicBezTo>
                  <a:pt x="1804206" y="4304709"/>
                  <a:pt x="1846935" y="4261971"/>
                  <a:pt x="1846935" y="4209459"/>
                </a:cubicBezTo>
                <a:cubicBezTo>
                  <a:pt x="1846935" y="4183790"/>
                  <a:pt x="1836677" y="4160491"/>
                  <a:pt x="1820103" y="4143347"/>
                </a:cubicBezTo>
                <a:cubicBezTo>
                  <a:pt x="1819637" y="4142908"/>
                  <a:pt x="1819141" y="4142527"/>
                  <a:pt x="1818684" y="4142070"/>
                </a:cubicBezTo>
                <a:cubicBezTo>
                  <a:pt x="1818294" y="4141680"/>
                  <a:pt x="1817960" y="4141251"/>
                  <a:pt x="1817579" y="4140851"/>
                </a:cubicBezTo>
                <a:cubicBezTo>
                  <a:pt x="1800453" y="4124392"/>
                  <a:pt x="1777260" y="4114209"/>
                  <a:pt x="1751685" y="4114209"/>
                </a:cubicBezTo>
                <a:close/>
                <a:moveTo>
                  <a:pt x="3235985" y="4113809"/>
                </a:moveTo>
                <a:cubicBezTo>
                  <a:pt x="3183464" y="4113809"/>
                  <a:pt x="3140735" y="4156539"/>
                  <a:pt x="3140735" y="4209059"/>
                </a:cubicBezTo>
                <a:cubicBezTo>
                  <a:pt x="3140735" y="4261580"/>
                  <a:pt x="3183464" y="4304309"/>
                  <a:pt x="3235985" y="4304309"/>
                </a:cubicBezTo>
                <a:cubicBezTo>
                  <a:pt x="3288506" y="4304309"/>
                  <a:pt x="3331235" y="4261580"/>
                  <a:pt x="3331235" y="4209059"/>
                </a:cubicBezTo>
                <a:cubicBezTo>
                  <a:pt x="3331235" y="4156539"/>
                  <a:pt x="3288506" y="4113809"/>
                  <a:pt x="3235985" y="4113809"/>
                </a:cubicBezTo>
                <a:close/>
                <a:moveTo>
                  <a:pt x="2483472" y="3387128"/>
                </a:moveTo>
                <a:cubicBezTo>
                  <a:pt x="2430951" y="3387128"/>
                  <a:pt x="2388222" y="3429857"/>
                  <a:pt x="2388222" y="3482378"/>
                </a:cubicBezTo>
                <a:cubicBezTo>
                  <a:pt x="2388222" y="3534899"/>
                  <a:pt x="2430951" y="3577628"/>
                  <a:pt x="2483472" y="3577628"/>
                </a:cubicBezTo>
                <a:cubicBezTo>
                  <a:pt x="2535993" y="3577628"/>
                  <a:pt x="2578722" y="3534899"/>
                  <a:pt x="2578722" y="3482378"/>
                </a:cubicBezTo>
                <a:cubicBezTo>
                  <a:pt x="2578722" y="3429857"/>
                  <a:pt x="2535993" y="3387128"/>
                  <a:pt x="2483472" y="3387128"/>
                </a:cubicBezTo>
                <a:close/>
                <a:moveTo>
                  <a:pt x="895350" y="3333750"/>
                </a:moveTo>
                <a:cubicBezTo>
                  <a:pt x="920400" y="3333750"/>
                  <a:pt x="944975" y="3343932"/>
                  <a:pt x="962682" y="3361658"/>
                </a:cubicBezTo>
                <a:cubicBezTo>
                  <a:pt x="980408" y="3379375"/>
                  <a:pt x="990600" y="3403949"/>
                  <a:pt x="990600" y="3429000"/>
                </a:cubicBezTo>
                <a:cubicBezTo>
                  <a:pt x="990600" y="3454051"/>
                  <a:pt x="980408" y="3478625"/>
                  <a:pt x="962682" y="3496332"/>
                </a:cubicBezTo>
                <a:cubicBezTo>
                  <a:pt x="944975" y="3514058"/>
                  <a:pt x="920400" y="3524250"/>
                  <a:pt x="895350" y="3524250"/>
                </a:cubicBezTo>
                <a:cubicBezTo>
                  <a:pt x="870299" y="3524250"/>
                  <a:pt x="845725" y="3514058"/>
                  <a:pt x="828008" y="3496332"/>
                </a:cubicBezTo>
                <a:cubicBezTo>
                  <a:pt x="810282" y="3478625"/>
                  <a:pt x="800100" y="3454051"/>
                  <a:pt x="800100" y="3429000"/>
                </a:cubicBezTo>
                <a:cubicBezTo>
                  <a:pt x="800100" y="3403949"/>
                  <a:pt x="810291" y="3379375"/>
                  <a:pt x="828008" y="3361658"/>
                </a:cubicBezTo>
                <a:cubicBezTo>
                  <a:pt x="845725" y="3343932"/>
                  <a:pt x="870299" y="3333750"/>
                  <a:pt x="895350" y="3333750"/>
                </a:cubicBezTo>
                <a:close/>
                <a:moveTo>
                  <a:pt x="4172626" y="3196628"/>
                </a:moveTo>
                <a:cubicBezTo>
                  <a:pt x="4120115" y="3196628"/>
                  <a:pt x="4077376" y="3239357"/>
                  <a:pt x="4077376" y="3291878"/>
                </a:cubicBezTo>
                <a:cubicBezTo>
                  <a:pt x="4077376" y="3344399"/>
                  <a:pt x="4120105" y="3387128"/>
                  <a:pt x="4172626" y="3387128"/>
                </a:cubicBezTo>
                <a:cubicBezTo>
                  <a:pt x="4225147" y="3387128"/>
                  <a:pt x="4267876" y="3344399"/>
                  <a:pt x="4267876" y="3291878"/>
                </a:cubicBezTo>
                <a:cubicBezTo>
                  <a:pt x="4267876" y="3239357"/>
                  <a:pt x="4225147" y="3196628"/>
                  <a:pt x="4172626" y="3196628"/>
                </a:cubicBezTo>
                <a:close/>
                <a:moveTo>
                  <a:pt x="4172645" y="3006138"/>
                </a:moveTo>
                <a:cubicBezTo>
                  <a:pt x="4330208" y="3006138"/>
                  <a:pt x="4458395" y="3134325"/>
                  <a:pt x="4458395" y="3291888"/>
                </a:cubicBezTo>
                <a:cubicBezTo>
                  <a:pt x="4458395" y="3449450"/>
                  <a:pt x="4330208" y="3577638"/>
                  <a:pt x="4172645" y="3577638"/>
                </a:cubicBezTo>
                <a:cubicBezTo>
                  <a:pt x="4124077" y="3577638"/>
                  <a:pt x="4078310" y="3565427"/>
                  <a:pt x="4038219" y="3543957"/>
                </a:cubicBezTo>
                <a:lnTo>
                  <a:pt x="3494579" y="4087597"/>
                </a:lnTo>
                <a:cubicBezTo>
                  <a:pt x="3511982" y="4124477"/>
                  <a:pt x="3521754" y="4165645"/>
                  <a:pt x="3521754" y="4209059"/>
                </a:cubicBezTo>
                <a:cubicBezTo>
                  <a:pt x="3521754" y="4366622"/>
                  <a:pt x="3393567" y="4494809"/>
                  <a:pt x="3236004" y="4494809"/>
                </a:cubicBezTo>
                <a:cubicBezTo>
                  <a:pt x="3078442" y="4494809"/>
                  <a:pt x="2950254" y="4366622"/>
                  <a:pt x="2950254" y="4209059"/>
                </a:cubicBezTo>
                <a:cubicBezTo>
                  <a:pt x="2950254" y="4164568"/>
                  <a:pt x="2960484" y="4122430"/>
                  <a:pt x="2978696" y="4084853"/>
                </a:cubicBezTo>
                <a:lnTo>
                  <a:pt x="2624566" y="3730723"/>
                </a:lnTo>
                <a:cubicBezTo>
                  <a:pt x="2582913" y="3754479"/>
                  <a:pt x="2534783" y="3768128"/>
                  <a:pt x="2483491" y="3768128"/>
                </a:cubicBezTo>
                <a:cubicBezTo>
                  <a:pt x="2438076" y="3768128"/>
                  <a:pt x="2395137" y="3757431"/>
                  <a:pt x="2356970" y="3738496"/>
                </a:cubicBezTo>
                <a:lnTo>
                  <a:pt x="2009403" y="4086063"/>
                </a:lnTo>
                <a:cubicBezTo>
                  <a:pt x="2027367" y="4123430"/>
                  <a:pt x="2037445" y="4165282"/>
                  <a:pt x="2037445" y="4209450"/>
                </a:cubicBezTo>
                <a:cubicBezTo>
                  <a:pt x="2037445" y="4367013"/>
                  <a:pt x="1909257" y="4495200"/>
                  <a:pt x="1751695" y="4495200"/>
                </a:cubicBezTo>
                <a:cubicBezTo>
                  <a:pt x="1594132" y="4495200"/>
                  <a:pt x="1465945" y="4367013"/>
                  <a:pt x="1465945" y="4209450"/>
                </a:cubicBezTo>
                <a:cubicBezTo>
                  <a:pt x="1465945" y="4051887"/>
                  <a:pt x="1594132" y="3923700"/>
                  <a:pt x="1751695" y="3923700"/>
                </a:cubicBezTo>
                <a:cubicBezTo>
                  <a:pt x="1795643" y="3923700"/>
                  <a:pt x="1837306" y="3933692"/>
                  <a:pt x="1874539" y="3951503"/>
                </a:cubicBezTo>
                <a:lnTo>
                  <a:pt x="2224059" y="3601984"/>
                </a:lnTo>
                <a:cubicBezTo>
                  <a:pt x="2207199" y="3565570"/>
                  <a:pt x="2197722" y="3525069"/>
                  <a:pt x="2197722" y="3482378"/>
                </a:cubicBezTo>
                <a:cubicBezTo>
                  <a:pt x="2197722" y="3324816"/>
                  <a:pt x="2325909" y="3196628"/>
                  <a:pt x="2483472" y="3196628"/>
                </a:cubicBezTo>
                <a:cubicBezTo>
                  <a:pt x="2641034" y="3196628"/>
                  <a:pt x="2769222" y="3324816"/>
                  <a:pt x="2769222" y="3482378"/>
                </a:cubicBezTo>
                <a:cubicBezTo>
                  <a:pt x="2769222" y="3519049"/>
                  <a:pt x="2762212" y="3554092"/>
                  <a:pt x="2749582" y="3586324"/>
                </a:cubicBezTo>
                <a:lnTo>
                  <a:pt x="3113989" y="3950732"/>
                </a:lnTo>
                <a:cubicBezTo>
                  <a:pt x="3151013" y="3933177"/>
                  <a:pt x="3192370" y="3923309"/>
                  <a:pt x="3236004" y="3923309"/>
                </a:cubicBezTo>
                <a:cubicBezTo>
                  <a:pt x="3280695" y="3923309"/>
                  <a:pt x="3323024" y="3933644"/>
                  <a:pt x="3360734" y="3952018"/>
                </a:cubicBezTo>
                <a:lnTo>
                  <a:pt x="3909498" y="3403254"/>
                </a:lnTo>
                <a:cubicBezTo>
                  <a:pt x="3894953" y="3369012"/>
                  <a:pt x="3886895" y="3331378"/>
                  <a:pt x="3886895" y="3291888"/>
                </a:cubicBezTo>
                <a:cubicBezTo>
                  <a:pt x="3886895" y="3134325"/>
                  <a:pt x="4015083" y="3006138"/>
                  <a:pt x="4172645" y="3006138"/>
                </a:cubicBezTo>
                <a:close/>
                <a:moveTo>
                  <a:pt x="4130231" y="2238375"/>
                </a:moveTo>
                <a:cubicBezTo>
                  <a:pt x="4155282" y="2238375"/>
                  <a:pt x="4179856" y="2248567"/>
                  <a:pt x="4197563" y="2266283"/>
                </a:cubicBezTo>
                <a:cubicBezTo>
                  <a:pt x="4215289" y="2283999"/>
                  <a:pt x="4225481" y="2308574"/>
                  <a:pt x="4225481" y="2333625"/>
                </a:cubicBezTo>
                <a:cubicBezTo>
                  <a:pt x="4225481" y="2358676"/>
                  <a:pt x="4215280" y="2383250"/>
                  <a:pt x="4197563" y="2400957"/>
                </a:cubicBezTo>
                <a:cubicBezTo>
                  <a:pt x="4179856" y="2418683"/>
                  <a:pt x="4155282" y="2428875"/>
                  <a:pt x="4130231" y="2428875"/>
                </a:cubicBezTo>
                <a:cubicBezTo>
                  <a:pt x="4105085" y="2428875"/>
                  <a:pt x="4080606" y="2418673"/>
                  <a:pt x="4062889" y="2400957"/>
                </a:cubicBezTo>
                <a:cubicBezTo>
                  <a:pt x="4045163" y="2383250"/>
                  <a:pt x="4034981" y="2358676"/>
                  <a:pt x="4034981" y="2333625"/>
                </a:cubicBezTo>
                <a:cubicBezTo>
                  <a:pt x="4034981" y="2308574"/>
                  <a:pt x="4045173" y="2283999"/>
                  <a:pt x="4062889" y="2266283"/>
                </a:cubicBezTo>
                <a:cubicBezTo>
                  <a:pt x="4080606" y="2248557"/>
                  <a:pt x="4105180" y="2238375"/>
                  <a:pt x="4130231" y="2238375"/>
                </a:cubicBezTo>
                <a:close/>
                <a:moveTo>
                  <a:pt x="3193838" y="2238375"/>
                </a:moveTo>
                <a:lnTo>
                  <a:pt x="3696558" y="2238375"/>
                </a:lnTo>
                <a:cubicBezTo>
                  <a:pt x="3749155" y="2238375"/>
                  <a:pt x="3791808" y="2281028"/>
                  <a:pt x="3791808" y="2333625"/>
                </a:cubicBezTo>
                <a:cubicBezTo>
                  <a:pt x="3791808" y="2386222"/>
                  <a:pt x="3749155" y="2428875"/>
                  <a:pt x="3696558" y="2428875"/>
                </a:cubicBezTo>
                <a:lnTo>
                  <a:pt x="3193838" y="2428875"/>
                </a:lnTo>
                <a:cubicBezTo>
                  <a:pt x="3141231" y="2428875"/>
                  <a:pt x="3098588" y="2386222"/>
                  <a:pt x="3098588" y="2333625"/>
                </a:cubicBezTo>
                <a:cubicBezTo>
                  <a:pt x="3098588" y="2281028"/>
                  <a:pt x="3141241" y="2238375"/>
                  <a:pt x="3193838" y="2238375"/>
                </a:cubicBezTo>
                <a:close/>
                <a:moveTo>
                  <a:pt x="3193838" y="1781175"/>
                </a:moveTo>
                <a:lnTo>
                  <a:pt x="4357355" y="1781175"/>
                </a:lnTo>
                <a:cubicBezTo>
                  <a:pt x="4409952" y="1781175"/>
                  <a:pt x="4452605" y="1823828"/>
                  <a:pt x="4452605" y="1876425"/>
                </a:cubicBezTo>
                <a:cubicBezTo>
                  <a:pt x="4452605" y="1929022"/>
                  <a:pt x="4409952" y="1971675"/>
                  <a:pt x="4357355" y="1971675"/>
                </a:cubicBezTo>
                <a:lnTo>
                  <a:pt x="3193838" y="1971675"/>
                </a:lnTo>
                <a:cubicBezTo>
                  <a:pt x="3141231" y="1971675"/>
                  <a:pt x="3098588" y="1929022"/>
                  <a:pt x="3098588" y="1876425"/>
                </a:cubicBezTo>
                <a:cubicBezTo>
                  <a:pt x="3098588" y="1823828"/>
                  <a:pt x="3141241" y="1781175"/>
                  <a:pt x="3193838" y="1781175"/>
                </a:cubicBezTo>
                <a:close/>
                <a:moveTo>
                  <a:pt x="3193838" y="1323975"/>
                </a:moveTo>
                <a:lnTo>
                  <a:pt x="4357355" y="1323975"/>
                </a:lnTo>
                <a:cubicBezTo>
                  <a:pt x="4409952" y="1323975"/>
                  <a:pt x="4452605" y="1366628"/>
                  <a:pt x="4452605" y="1419225"/>
                </a:cubicBezTo>
                <a:cubicBezTo>
                  <a:pt x="4452605" y="1471822"/>
                  <a:pt x="4409952" y="1514475"/>
                  <a:pt x="4357355" y="1514475"/>
                </a:cubicBezTo>
                <a:lnTo>
                  <a:pt x="3193838" y="1514475"/>
                </a:lnTo>
                <a:cubicBezTo>
                  <a:pt x="3141231" y="1514475"/>
                  <a:pt x="3098588" y="1471822"/>
                  <a:pt x="3098588" y="1419225"/>
                </a:cubicBezTo>
                <a:cubicBezTo>
                  <a:pt x="3098588" y="1366628"/>
                  <a:pt x="3141241" y="1323975"/>
                  <a:pt x="3193838" y="1323975"/>
                </a:cubicBezTo>
                <a:close/>
                <a:moveTo>
                  <a:pt x="2418302" y="1296086"/>
                </a:moveTo>
                <a:lnTo>
                  <a:pt x="1666694" y="2047684"/>
                </a:lnTo>
                <a:cubicBezTo>
                  <a:pt x="1666675" y="2047703"/>
                  <a:pt x="1666665" y="2047703"/>
                  <a:pt x="1666656" y="2047713"/>
                </a:cubicBezTo>
                <a:cubicBezTo>
                  <a:pt x="1649416" y="2064934"/>
                  <a:pt x="1625622" y="2075583"/>
                  <a:pt x="1599333" y="2075583"/>
                </a:cubicBezTo>
                <a:lnTo>
                  <a:pt x="535895" y="2075583"/>
                </a:lnTo>
                <a:cubicBezTo>
                  <a:pt x="584216" y="2619861"/>
                  <a:pt x="1042721" y="3048000"/>
                  <a:pt x="1599333" y="3048000"/>
                </a:cubicBezTo>
                <a:cubicBezTo>
                  <a:pt x="2188045" y="3048000"/>
                  <a:pt x="2667000" y="2569045"/>
                  <a:pt x="2667000" y="1980333"/>
                </a:cubicBezTo>
                <a:cubicBezTo>
                  <a:pt x="2667000" y="1720205"/>
                  <a:pt x="2573474" y="1481509"/>
                  <a:pt x="2418302" y="1296086"/>
                </a:cubicBezTo>
                <a:close/>
                <a:moveTo>
                  <a:pt x="1694583" y="916895"/>
                </a:moveTo>
                <a:lnTo>
                  <a:pt x="1694583" y="1750380"/>
                </a:lnTo>
                <a:lnTo>
                  <a:pt x="2283571" y="1161402"/>
                </a:lnTo>
                <a:cubicBezTo>
                  <a:pt x="2121027" y="1025366"/>
                  <a:pt x="1917563" y="936688"/>
                  <a:pt x="1694583" y="916895"/>
                </a:cubicBezTo>
                <a:close/>
                <a:moveTo>
                  <a:pt x="1599333" y="722176"/>
                </a:moveTo>
                <a:cubicBezTo>
                  <a:pt x="2293086" y="722176"/>
                  <a:pt x="2857500" y="1286580"/>
                  <a:pt x="2857500" y="1980333"/>
                </a:cubicBezTo>
                <a:cubicBezTo>
                  <a:pt x="2857500" y="2674086"/>
                  <a:pt x="2293086" y="3238500"/>
                  <a:pt x="1599333" y="3238500"/>
                </a:cubicBezTo>
                <a:cubicBezTo>
                  <a:pt x="905580" y="3238500"/>
                  <a:pt x="341176" y="2674086"/>
                  <a:pt x="341176" y="1980333"/>
                </a:cubicBezTo>
                <a:cubicBezTo>
                  <a:pt x="341176" y="1927736"/>
                  <a:pt x="383829" y="1885083"/>
                  <a:pt x="436426" y="1885083"/>
                </a:cubicBezTo>
                <a:lnTo>
                  <a:pt x="1504083" y="1885083"/>
                </a:lnTo>
                <a:lnTo>
                  <a:pt x="1504083" y="817426"/>
                </a:lnTo>
                <a:cubicBezTo>
                  <a:pt x="1504083" y="764829"/>
                  <a:pt x="1546736" y="722176"/>
                  <a:pt x="1599333" y="722176"/>
                </a:cubicBezTo>
                <a:close/>
                <a:moveTo>
                  <a:pt x="1162907" y="575719"/>
                </a:moveTo>
                <a:cubicBezTo>
                  <a:pt x="650014" y="621258"/>
                  <a:pt x="240249" y="1031014"/>
                  <a:pt x="194710" y="1543917"/>
                </a:cubicBezTo>
                <a:lnTo>
                  <a:pt x="1162907" y="1543917"/>
                </a:lnTo>
                <a:close/>
                <a:moveTo>
                  <a:pt x="4010025" y="325183"/>
                </a:moveTo>
                <a:lnTo>
                  <a:pt x="4010025" y="771525"/>
                </a:lnTo>
                <a:cubicBezTo>
                  <a:pt x="4010025" y="824046"/>
                  <a:pt x="4052754" y="866775"/>
                  <a:pt x="4105275" y="866775"/>
                </a:cubicBezTo>
                <a:lnTo>
                  <a:pt x="4551693" y="866775"/>
                </a:lnTo>
                <a:close/>
                <a:moveTo>
                  <a:pt x="1085850" y="0"/>
                </a:moveTo>
                <a:lnTo>
                  <a:pt x="3914775" y="0"/>
                </a:lnTo>
                <a:cubicBezTo>
                  <a:pt x="3940035" y="0"/>
                  <a:pt x="3964257" y="10039"/>
                  <a:pt x="3982117" y="27898"/>
                </a:cubicBezTo>
                <a:lnTo>
                  <a:pt x="4848892" y="894550"/>
                </a:lnTo>
                <a:cubicBezTo>
                  <a:pt x="4866761" y="912409"/>
                  <a:pt x="4876800" y="936641"/>
                  <a:pt x="4876800" y="961901"/>
                </a:cubicBezTo>
                <a:lnTo>
                  <a:pt x="4876800" y="4591050"/>
                </a:lnTo>
                <a:cubicBezTo>
                  <a:pt x="4876800" y="4748612"/>
                  <a:pt x="4748612" y="4876800"/>
                  <a:pt x="4591050" y="4876800"/>
                </a:cubicBezTo>
                <a:lnTo>
                  <a:pt x="1085850" y="4876800"/>
                </a:lnTo>
                <a:cubicBezTo>
                  <a:pt x="928287" y="4876800"/>
                  <a:pt x="800100" y="4748612"/>
                  <a:pt x="800100" y="4591050"/>
                </a:cubicBezTo>
                <a:lnTo>
                  <a:pt x="800100" y="3775072"/>
                </a:lnTo>
                <a:cubicBezTo>
                  <a:pt x="800100" y="3722475"/>
                  <a:pt x="842753" y="3679822"/>
                  <a:pt x="895350" y="3679822"/>
                </a:cubicBezTo>
                <a:cubicBezTo>
                  <a:pt x="947947" y="3679822"/>
                  <a:pt x="990600" y="3722475"/>
                  <a:pt x="990600" y="3775072"/>
                </a:cubicBezTo>
                <a:lnTo>
                  <a:pt x="990600" y="4591050"/>
                </a:lnTo>
                <a:cubicBezTo>
                  <a:pt x="990600" y="4643571"/>
                  <a:pt x="1033329" y="4686300"/>
                  <a:pt x="1085850" y="4686300"/>
                </a:cubicBezTo>
                <a:lnTo>
                  <a:pt x="4591050" y="4686300"/>
                </a:lnTo>
                <a:cubicBezTo>
                  <a:pt x="4643571" y="4686300"/>
                  <a:pt x="4686300" y="4643571"/>
                  <a:pt x="4686300" y="4591050"/>
                </a:cubicBezTo>
                <a:lnTo>
                  <a:pt x="4686300" y="1057275"/>
                </a:lnTo>
                <a:lnTo>
                  <a:pt x="4105275" y="1057275"/>
                </a:lnTo>
                <a:cubicBezTo>
                  <a:pt x="3947712" y="1057275"/>
                  <a:pt x="3819525" y="929087"/>
                  <a:pt x="3819525" y="771525"/>
                </a:cubicBezTo>
                <a:lnTo>
                  <a:pt x="3819525" y="190500"/>
                </a:lnTo>
                <a:lnTo>
                  <a:pt x="1085850" y="190500"/>
                </a:lnTo>
                <a:cubicBezTo>
                  <a:pt x="1033329" y="190500"/>
                  <a:pt x="990600" y="233229"/>
                  <a:pt x="990600" y="285750"/>
                </a:cubicBezTo>
                <a:lnTo>
                  <a:pt x="990600" y="409737"/>
                </a:lnTo>
                <a:cubicBezTo>
                  <a:pt x="1076868" y="390972"/>
                  <a:pt x="1166365" y="381000"/>
                  <a:pt x="1258167" y="381000"/>
                </a:cubicBezTo>
                <a:cubicBezTo>
                  <a:pt x="1310764" y="381000"/>
                  <a:pt x="1353417" y="423653"/>
                  <a:pt x="1353417" y="476250"/>
                </a:cubicBezTo>
                <a:lnTo>
                  <a:pt x="1353417" y="1639167"/>
                </a:lnTo>
                <a:cubicBezTo>
                  <a:pt x="1353417" y="1691764"/>
                  <a:pt x="1310764" y="1734417"/>
                  <a:pt x="1258167" y="1734417"/>
                </a:cubicBezTo>
                <a:lnTo>
                  <a:pt x="95250" y="1734417"/>
                </a:lnTo>
                <a:cubicBezTo>
                  <a:pt x="42653" y="1734417"/>
                  <a:pt x="0" y="1691764"/>
                  <a:pt x="0" y="1639167"/>
                </a:cubicBezTo>
                <a:cubicBezTo>
                  <a:pt x="0" y="1106948"/>
                  <a:pt x="332184" y="650881"/>
                  <a:pt x="800100" y="467334"/>
                </a:cubicBezTo>
                <a:lnTo>
                  <a:pt x="800100" y="285750"/>
                </a:lnTo>
                <a:cubicBezTo>
                  <a:pt x="800100" y="128187"/>
                  <a:pt x="928287" y="0"/>
                  <a:pt x="10858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B4C6142-5CF9-4E47-B7B6-96F93F88A4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99" y="5424712"/>
            <a:ext cx="424022" cy="436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7894" y="2379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778551" y="39689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4419" y="2700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414419" y="3574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112219" y="53807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92550" y="4362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185525"/>
              </p:ext>
            </p:extLst>
          </p:nvPr>
        </p:nvGraphicFramePr>
        <p:xfrm>
          <a:off x="6778238" y="3698813"/>
          <a:ext cx="45720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РАСХОДЫ БЮДЖЕТА </a:t>
            </a:r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ФИНАНСОВЫЙ ГОД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E1866259-4491-4BE2-BF9C-5BD129598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49300"/>
              </p:ext>
            </p:extLst>
          </p:nvPr>
        </p:nvGraphicFramePr>
        <p:xfrm>
          <a:off x="371773" y="1373826"/>
          <a:ext cx="7388270" cy="312197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699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7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2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7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81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Раздел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19 720,7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17 983,9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20 253,4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31,01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Национальная безопасность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41,0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421,2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32 444,0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32 718,9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ru-RU" sz="1200" b="0" i="0" u="none" strike="noStrike" cap="none" spc="0" baseline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164</a:t>
                      </a:r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,2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38,53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136,4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Культура, кинематография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16 619,7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5 179,9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11 578,9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11 034,4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10 648,8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11 971,3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1 856,6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200" b="0" i="0" u="none" strike="noStrike" cap="none" spc="0" baseline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140,3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71 002,7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62 365,2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65 315,2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3" name="Freeform: Shape 75">
            <a:extLst>
              <a:ext uri="{FF2B5EF4-FFF2-40B4-BE49-F238E27FC236}">
                <a16:creationId xmlns:a16="http://schemas.microsoft.com/office/drawing/2014/main" xmlns="" id="{48281A82-665F-4FF9-8322-9F3F731BFA6C}"/>
              </a:ext>
            </a:extLst>
          </p:cNvPr>
          <p:cNvSpPr>
            <a:spLocks noChangeAspect="1"/>
          </p:cNvSpPr>
          <p:nvPr/>
        </p:nvSpPr>
        <p:spPr>
          <a:xfrm>
            <a:off x="7054835" y="6335032"/>
            <a:ext cx="341691" cy="426720"/>
          </a:xfrm>
          <a:custGeom>
            <a:avLst/>
            <a:gdLst>
              <a:gd name="connsiteX0" fmla="*/ 366712 w 3724274"/>
              <a:gd name="connsiteY0" fmla="*/ 1070610 h 4651057"/>
              <a:gd name="connsiteX1" fmla="*/ 256222 w 3724274"/>
              <a:gd name="connsiteY1" fmla="*/ 1181100 h 4651057"/>
              <a:gd name="connsiteX2" fmla="*/ 256222 w 3724274"/>
              <a:gd name="connsiteY2" fmla="*/ 4282440 h 4651057"/>
              <a:gd name="connsiteX3" fmla="*/ 366712 w 3724274"/>
              <a:gd name="connsiteY3" fmla="*/ 4392930 h 4651057"/>
              <a:gd name="connsiteX4" fmla="*/ 2528887 w 3724274"/>
              <a:gd name="connsiteY4" fmla="*/ 4392930 h 4651057"/>
              <a:gd name="connsiteX5" fmla="*/ 2639377 w 3724274"/>
              <a:gd name="connsiteY5" fmla="*/ 4282440 h 4651057"/>
              <a:gd name="connsiteX6" fmla="*/ 2639377 w 3724274"/>
              <a:gd name="connsiteY6" fmla="*/ 1181100 h 4651057"/>
              <a:gd name="connsiteX7" fmla="*/ 2528887 w 3724274"/>
              <a:gd name="connsiteY7" fmla="*/ 1070610 h 4651057"/>
              <a:gd name="connsiteX8" fmla="*/ 367665 w 3724274"/>
              <a:gd name="connsiteY8" fmla="*/ 813435 h 4651057"/>
              <a:gd name="connsiteX9" fmla="*/ 2529840 w 3724274"/>
              <a:gd name="connsiteY9" fmla="*/ 813435 h 4651057"/>
              <a:gd name="connsiteX10" fmla="*/ 2897505 w 3724274"/>
              <a:gd name="connsiteY10" fmla="*/ 1181100 h 4651057"/>
              <a:gd name="connsiteX11" fmla="*/ 2897505 w 3724274"/>
              <a:gd name="connsiteY11" fmla="*/ 4283392 h 4651057"/>
              <a:gd name="connsiteX12" fmla="*/ 2529840 w 3724274"/>
              <a:gd name="connsiteY12" fmla="*/ 4651057 h 4651057"/>
              <a:gd name="connsiteX13" fmla="*/ 367665 w 3724274"/>
              <a:gd name="connsiteY13" fmla="*/ 4651057 h 4651057"/>
              <a:gd name="connsiteX14" fmla="*/ 0 w 3724274"/>
              <a:gd name="connsiteY14" fmla="*/ 4283392 h 4651057"/>
              <a:gd name="connsiteX15" fmla="*/ 0 w 3724274"/>
              <a:gd name="connsiteY15" fmla="*/ 1181100 h 4651057"/>
              <a:gd name="connsiteX16" fmla="*/ 367665 w 3724274"/>
              <a:gd name="connsiteY16" fmla="*/ 813435 h 4651057"/>
              <a:gd name="connsiteX17" fmla="*/ 1194434 w 3724274"/>
              <a:gd name="connsiteY17" fmla="*/ 0 h 4651057"/>
              <a:gd name="connsiteX18" fmla="*/ 3356609 w 3724274"/>
              <a:gd name="connsiteY18" fmla="*/ 0 h 4651057"/>
              <a:gd name="connsiteX19" fmla="*/ 3724274 w 3724274"/>
              <a:gd name="connsiteY19" fmla="*/ 367665 h 4651057"/>
              <a:gd name="connsiteX20" fmla="*/ 3724274 w 3724274"/>
              <a:gd name="connsiteY20" fmla="*/ 3469957 h 4651057"/>
              <a:gd name="connsiteX21" fmla="*/ 3356609 w 3724274"/>
              <a:gd name="connsiteY21" fmla="*/ 3837622 h 4651057"/>
              <a:gd name="connsiteX22" fmla="*/ 3228021 w 3724274"/>
              <a:gd name="connsiteY22" fmla="*/ 3709035 h 4651057"/>
              <a:gd name="connsiteX23" fmla="*/ 3356609 w 3724274"/>
              <a:gd name="connsiteY23" fmla="*/ 3580447 h 4651057"/>
              <a:gd name="connsiteX24" fmla="*/ 3467099 w 3724274"/>
              <a:gd name="connsiteY24" fmla="*/ 3469957 h 4651057"/>
              <a:gd name="connsiteX25" fmla="*/ 3467099 w 3724274"/>
              <a:gd name="connsiteY25" fmla="*/ 367665 h 4651057"/>
              <a:gd name="connsiteX26" fmla="*/ 3356609 w 3724274"/>
              <a:gd name="connsiteY26" fmla="*/ 257175 h 4651057"/>
              <a:gd name="connsiteX27" fmla="*/ 1194434 w 3724274"/>
              <a:gd name="connsiteY27" fmla="*/ 257175 h 4651057"/>
              <a:gd name="connsiteX28" fmla="*/ 1083944 w 3724274"/>
              <a:gd name="connsiteY28" fmla="*/ 367665 h 4651057"/>
              <a:gd name="connsiteX29" fmla="*/ 955356 w 3724274"/>
              <a:gd name="connsiteY29" fmla="*/ 496252 h 4651057"/>
              <a:gd name="connsiteX30" fmla="*/ 826769 w 3724274"/>
              <a:gd name="connsiteY30" fmla="*/ 367665 h 4651057"/>
              <a:gd name="connsiteX31" fmla="*/ 1194434 w 3724274"/>
              <a:gd name="connsiteY31" fmla="*/ 0 h 465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24274" h="4651057">
                <a:moveTo>
                  <a:pt x="366712" y="1070610"/>
                </a:moveTo>
                <a:cubicBezTo>
                  <a:pt x="305752" y="1070610"/>
                  <a:pt x="256222" y="1120140"/>
                  <a:pt x="256222" y="1181100"/>
                </a:cubicBezTo>
                <a:lnTo>
                  <a:pt x="256222" y="4282440"/>
                </a:lnTo>
                <a:cubicBezTo>
                  <a:pt x="256222" y="4343400"/>
                  <a:pt x="305752" y="4392930"/>
                  <a:pt x="366712" y="4392930"/>
                </a:cubicBezTo>
                <a:lnTo>
                  <a:pt x="2528887" y="4392930"/>
                </a:lnTo>
                <a:cubicBezTo>
                  <a:pt x="2589847" y="4392930"/>
                  <a:pt x="2639377" y="4343400"/>
                  <a:pt x="2639377" y="4282440"/>
                </a:cubicBezTo>
                <a:lnTo>
                  <a:pt x="2639377" y="1181100"/>
                </a:lnTo>
                <a:cubicBezTo>
                  <a:pt x="2639377" y="1120140"/>
                  <a:pt x="2589847" y="1070610"/>
                  <a:pt x="2528887" y="1070610"/>
                </a:cubicBezTo>
                <a:close/>
                <a:moveTo>
                  <a:pt x="367665" y="813435"/>
                </a:moveTo>
                <a:lnTo>
                  <a:pt x="2529840" y="813435"/>
                </a:lnTo>
                <a:cubicBezTo>
                  <a:pt x="2731770" y="813435"/>
                  <a:pt x="2896552" y="978217"/>
                  <a:pt x="2897505" y="1181100"/>
                </a:cubicBezTo>
                <a:lnTo>
                  <a:pt x="2897505" y="4283392"/>
                </a:lnTo>
                <a:cubicBezTo>
                  <a:pt x="2897505" y="4486275"/>
                  <a:pt x="2732722" y="4651057"/>
                  <a:pt x="2529840" y="4651057"/>
                </a:cubicBezTo>
                <a:lnTo>
                  <a:pt x="367665" y="4651057"/>
                </a:lnTo>
                <a:cubicBezTo>
                  <a:pt x="164782" y="4651057"/>
                  <a:pt x="0" y="4486275"/>
                  <a:pt x="0" y="4283392"/>
                </a:cubicBezTo>
                <a:lnTo>
                  <a:pt x="0" y="1181100"/>
                </a:lnTo>
                <a:cubicBezTo>
                  <a:pt x="0" y="978217"/>
                  <a:pt x="164782" y="813435"/>
                  <a:pt x="367665" y="813435"/>
                </a:cubicBezTo>
                <a:close/>
                <a:moveTo>
                  <a:pt x="1194434" y="0"/>
                </a:moveTo>
                <a:lnTo>
                  <a:pt x="3356609" y="0"/>
                </a:lnTo>
                <a:cubicBezTo>
                  <a:pt x="3559491" y="0"/>
                  <a:pt x="3724274" y="164782"/>
                  <a:pt x="3724274" y="367665"/>
                </a:cubicBezTo>
                <a:lnTo>
                  <a:pt x="3724274" y="3469957"/>
                </a:lnTo>
                <a:cubicBezTo>
                  <a:pt x="3724274" y="3672840"/>
                  <a:pt x="3559491" y="3837622"/>
                  <a:pt x="3356609" y="3837622"/>
                </a:cubicBezTo>
                <a:cubicBezTo>
                  <a:pt x="3285171" y="3837622"/>
                  <a:pt x="3228021" y="3780472"/>
                  <a:pt x="3228021" y="3709035"/>
                </a:cubicBezTo>
                <a:cubicBezTo>
                  <a:pt x="3228021" y="3637597"/>
                  <a:pt x="3285171" y="3580447"/>
                  <a:pt x="3356609" y="3580447"/>
                </a:cubicBezTo>
                <a:cubicBezTo>
                  <a:pt x="3417569" y="3580447"/>
                  <a:pt x="3467099" y="3530917"/>
                  <a:pt x="3467099" y="3469957"/>
                </a:cubicBezTo>
                <a:lnTo>
                  <a:pt x="3467099" y="367665"/>
                </a:lnTo>
                <a:cubicBezTo>
                  <a:pt x="3467099" y="306705"/>
                  <a:pt x="3417569" y="257175"/>
                  <a:pt x="3356609" y="257175"/>
                </a:cubicBezTo>
                <a:lnTo>
                  <a:pt x="1194434" y="257175"/>
                </a:lnTo>
                <a:cubicBezTo>
                  <a:pt x="1133474" y="257175"/>
                  <a:pt x="1083944" y="306705"/>
                  <a:pt x="1083944" y="367665"/>
                </a:cubicBezTo>
                <a:cubicBezTo>
                  <a:pt x="1083944" y="439102"/>
                  <a:pt x="1026794" y="496252"/>
                  <a:pt x="955356" y="496252"/>
                </a:cubicBezTo>
                <a:cubicBezTo>
                  <a:pt x="883919" y="496252"/>
                  <a:pt x="826769" y="439102"/>
                  <a:pt x="826769" y="367665"/>
                </a:cubicBezTo>
                <a:cubicBezTo>
                  <a:pt x="826769" y="164782"/>
                  <a:pt x="991551" y="0"/>
                  <a:pt x="119443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45" name="Shape 2642">
            <a:extLst>
              <a:ext uri="{FF2B5EF4-FFF2-40B4-BE49-F238E27FC236}">
                <a16:creationId xmlns:a16="http://schemas.microsoft.com/office/drawing/2014/main" xmlns="" id="{3AC92B7D-A9A0-41F3-8F6F-F6E4CC2E5CEF}"/>
              </a:ext>
            </a:extLst>
          </p:cNvPr>
          <p:cNvSpPr/>
          <p:nvPr/>
        </p:nvSpPr>
        <p:spPr>
          <a:xfrm>
            <a:off x="11106393" y="604169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Freeform: Shape 94">
            <a:extLst>
              <a:ext uri="{FF2B5EF4-FFF2-40B4-BE49-F238E27FC236}">
                <a16:creationId xmlns:a16="http://schemas.microsoft.com/office/drawing/2014/main" xmlns="" id="{BE58FDD3-7C83-4698-BF6B-A4DDFB75A230}"/>
              </a:ext>
            </a:extLst>
          </p:cNvPr>
          <p:cNvSpPr>
            <a:spLocks noChangeAspect="1"/>
          </p:cNvSpPr>
          <p:nvPr/>
        </p:nvSpPr>
        <p:spPr>
          <a:xfrm>
            <a:off x="11255337" y="5553897"/>
            <a:ext cx="431358" cy="402598"/>
          </a:xfrm>
          <a:custGeom>
            <a:avLst/>
            <a:gdLst>
              <a:gd name="connsiteX0" fmla="*/ 3657600 w 4876809"/>
              <a:gd name="connsiteY0" fmla="*/ 4145266 h 4551660"/>
              <a:gd name="connsiteX1" fmla="*/ 3738877 w 4876809"/>
              <a:gd name="connsiteY1" fmla="*/ 4226543 h 4551660"/>
              <a:gd name="connsiteX2" fmla="*/ 3738877 w 4876809"/>
              <a:gd name="connsiteY2" fmla="*/ 4470383 h 4551660"/>
              <a:gd name="connsiteX3" fmla="*/ 3657600 w 4876809"/>
              <a:gd name="connsiteY3" fmla="*/ 4551660 h 4551660"/>
              <a:gd name="connsiteX4" fmla="*/ 3576324 w 4876809"/>
              <a:gd name="connsiteY4" fmla="*/ 4470383 h 4551660"/>
              <a:gd name="connsiteX5" fmla="*/ 3576324 w 4876809"/>
              <a:gd name="connsiteY5" fmla="*/ 4226543 h 4551660"/>
              <a:gd name="connsiteX6" fmla="*/ 3657600 w 4876809"/>
              <a:gd name="connsiteY6" fmla="*/ 4145266 h 4551660"/>
              <a:gd name="connsiteX7" fmla="*/ 3913939 w 4876809"/>
              <a:gd name="connsiteY7" fmla="*/ 4064908 h 4551660"/>
              <a:gd name="connsiteX8" fmla="*/ 3980278 w 4876809"/>
              <a:gd name="connsiteY8" fmla="*/ 4125511 h 4551660"/>
              <a:gd name="connsiteX9" fmla="*/ 4061564 w 4876809"/>
              <a:gd name="connsiteY9" fmla="*/ 4450628 h 4551660"/>
              <a:gd name="connsiteX10" fmla="*/ 4002395 w 4876809"/>
              <a:gd name="connsiteY10" fmla="*/ 4549221 h 4551660"/>
              <a:gd name="connsiteX11" fmla="*/ 3982640 w 4876809"/>
              <a:gd name="connsiteY11" fmla="*/ 4551659 h 4551660"/>
              <a:gd name="connsiteX12" fmla="*/ 3903878 w 4876809"/>
              <a:gd name="connsiteY12" fmla="*/ 4490128 h 4551660"/>
              <a:gd name="connsiteX13" fmla="*/ 3822601 w 4876809"/>
              <a:gd name="connsiteY13" fmla="*/ 4165011 h 4551660"/>
              <a:gd name="connsiteX14" fmla="*/ 3881770 w 4876809"/>
              <a:gd name="connsiteY14" fmla="*/ 4066418 h 4551660"/>
              <a:gd name="connsiteX15" fmla="*/ 3913939 w 4876809"/>
              <a:gd name="connsiteY15" fmla="*/ 4064908 h 4551660"/>
              <a:gd name="connsiteX16" fmla="*/ 3401178 w 4876809"/>
              <a:gd name="connsiteY16" fmla="*/ 4064870 h 4551660"/>
              <a:gd name="connsiteX17" fmla="*/ 3433429 w 4876809"/>
              <a:gd name="connsiteY17" fmla="*/ 4066418 h 4551660"/>
              <a:gd name="connsiteX18" fmla="*/ 3492608 w 4876809"/>
              <a:gd name="connsiteY18" fmla="*/ 4165011 h 4551660"/>
              <a:gd name="connsiteX19" fmla="*/ 3411331 w 4876809"/>
              <a:gd name="connsiteY19" fmla="*/ 4490127 h 4551660"/>
              <a:gd name="connsiteX20" fmla="*/ 3332569 w 4876809"/>
              <a:gd name="connsiteY20" fmla="*/ 4551659 h 4551660"/>
              <a:gd name="connsiteX21" fmla="*/ 3312814 w 4876809"/>
              <a:gd name="connsiteY21" fmla="*/ 4549221 h 4551660"/>
              <a:gd name="connsiteX22" fmla="*/ 3253645 w 4876809"/>
              <a:gd name="connsiteY22" fmla="*/ 4450628 h 4551660"/>
              <a:gd name="connsiteX23" fmla="*/ 3334922 w 4876809"/>
              <a:gd name="connsiteY23" fmla="*/ 4125510 h 4551660"/>
              <a:gd name="connsiteX24" fmla="*/ 3401178 w 4876809"/>
              <a:gd name="connsiteY24" fmla="*/ 4064870 h 4551660"/>
              <a:gd name="connsiteX25" fmla="*/ 3657600 w 4876809"/>
              <a:gd name="connsiteY25" fmla="*/ 3738872 h 4551660"/>
              <a:gd name="connsiteX26" fmla="*/ 3576323 w 4876809"/>
              <a:gd name="connsiteY26" fmla="*/ 3820149 h 4551660"/>
              <a:gd name="connsiteX27" fmla="*/ 3657600 w 4876809"/>
              <a:gd name="connsiteY27" fmla="*/ 3901425 h 4551660"/>
              <a:gd name="connsiteX28" fmla="*/ 3738877 w 4876809"/>
              <a:gd name="connsiteY28" fmla="*/ 3820149 h 4551660"/>
              <a:gd name="connsiteX29" fmla="*/ 3657600 w 4876809"/>
              <a:gd name="connsiteY29" fmla="*/ 3738872 h 4551660"/>
              <a:gd name="connsiteX30" fmla="*/ 894093 w 4876809"/>
              <a:gd name="connsiteY30" fmla="*/ 2031992 h 4551660"/>
              <a:gd name="connsiteX31" fmla="*/ 975369 w 4876809"/>
              <a:gd name="connsiteY31" fmla="*/ 2113269 h 4551660"/>
              <a:gd name="connsiteX32" fmla="*/ 975369 w 4876809"/>
              <a:gd name="connsiteY32" fmla="*/ 2665319 h 4551660"/>
              <a:gd name="connsiteX33" fmla="*/ 2357133 w 4876809"/>
              <a:gd name="connsiteY33" fmla="*/ 3410659 h 4551660"/>
              <a:gd name="connsiteX34" fmla="*/ 2357133 w 4876809"/>
              <a:gd name="connsiteY34" fmla="*/ 2682225 h 4551660"/>
              <a:gd name="connsiteX35" fmla="*/ 2438410 w 4876809"/>
              <a:gd name="connsiteY35" fmla="*/ 2600949 h 4551660"/>
              <a:gd name="connsiteX36" fmla="*/ 2519686 w 4876809"/>
              <a:gd name="connsiteY36" fmla="*/ 2682225 h 4551660"/>
              <a:gd name="connsiteX37" fmla="*/ 2519686 w 4876809"/>
              <a:gd name="connsiteY37" fmla="*/ 3411393 h 4551660"/>
              <a:gd name="connsiteX38" fmla="*/ 3296479 w 4876809"/>
              <a:gd name="connsiteY38" fmla="*/ 3234199 h 4551660"/>
              <a:gd name="connsiteX39" fmla="*/ 3405311 w 4876809"/>
              <a:gd name="connsiteY39" fmla="*/ 3271099 h 4551660"/>
              <a:gd name="connsiteX40" fmla="*/ 3368507 w 4876809"/>
              <a:gd name="connsiteY40" fmla="*/ 3379922 h 4551660"/>
              <a:gd name="connsiteX41" fmla="*/ 2438419 w 4876809"/>
              <a:gd name="connsiteY41" fmla="*/ 3576299 h 4551660"/>
              <a:gd name="connsiteX42" fmla="*/ 818588 w 4876809"/>
              <a:gd name="connsiteY42" fmla="*/ 2712458 h 4551660"/>
              <a:gd name="connsiteX43" fmla="*/ 812816 w 4876809"/>
              <a:gd name="connsiteY43" fmla="*/ 2682225 h 4551660"/>
              <a:gd name="connsiteX44" fmla="*/ 812816 w 4876809"/>
              <a:gd name="connsiteY44" fmla="*/ 2113269 h 4551660"/>
              <a:gd name="connsiteX45" fmla="*/ 894093 w 4876809"/>
              <a:gd name="connsiteY45" fmla="*/ 2031992 h 4551660"/>
              <a:gd name="connsiteX46" fmla="*/ 81286 w 4876809"/>
              <a:gd name="connsiteY46" fmla="*/ 1219186 h 4551660"/>
              <a:gd name="connsiteX47" fmla="*/ 162563 w 4876809"/>
              <a:gd name="connsiteY47" fmla="*/ 1300463 h 4551660"/>
              <a:gd name="connsiteX48" fmla="*/ 162563 w 4876809"/>
              <a:gd name="connsiteY48" fmla="*/ 1327447 h 4551660"/>
              <a:gd name="connsiteX49" fmla="*/ 2438400 w 4876809"/>
              <a:gd name="connsiteY49" fmla="*/ 2269155 h 4551660"/>
              <a:gd name="connsiteX50" fmla="*/ 3301279 w 4876809"/>
              <a:gd name="connsiteY50" fmla="*/ 1912015 h 4551660"/>
              <a:gd name="connsiteX51" fmla="*/ 3407511 w 4876809"/>
              <a:gd name="connsiteY51" fmla="*/ 1956068 h 4551660"/>
              <a:gd name="connsiteX52" fmla="*/ 3363535 w 4876809"/>
              <a:gd name="connsiteY52" fmla="*/ 2062225 h 4551660"/>
              <a:gd name="connsiteX53" fmla="*/ 2469451 w 4876809"/>
              <a:gd name="connsiteY53" fmla="*/ 2432214 h 4551660"/>
              <a:gd name="connsiteX54" fmla="*/ 2438400 w 4876809"/>
              <a:gd name="connsiteY54" fmla="*/ 2438386 h 4551660"/>
              <a:gd name="connsiteX55" fmla="*/ 2407358 w 4876809"/>
              <a:gd name="connsiteY55" fmla="*/ 2432204 h 4551660"/>
              <a:gd name="connsiteX56" fmla="*/ 50235 w 4876809"/>
              <a:gd name="connsiteY56" fmla="*/ 1456844 h 4551660"/>
              <a:gd name="connsiteX57" fmla="*/ 0 w 4876809"/>
              <a:gd name="connsiteY57" fmla="*/ 1381739 h 4551660"/>
              <a:gd name="connsiteX58" fmla="*/ 0 w 4876809"/>
              <a:gd name="connsiteY58" fmla="*/ 1300463 h 4551660"/>
              <a:gd name="connsiteX59" fmla="*/ 81286 w 4876809"/>
              <a:gd name="connsiteY59" fmla="*/ 1219186 h 4551660"/>
              <a:gd name="connsiteX60" fmla="*/ 2438400 w 4876809"/>
              <a:gd name="connsiteY60" fmla="*/ 975346 h 4551660"/>
              <a:gd name="connsiteX61" fmla="*/ 2275837 w 4876809"/>
              <a:gd name="connsiteY61" fmla="*/ 1056622 h 4551660"/>
              <a:gd name="connsiteX62" fmla="*/ 2438400 w 4876809"/>
              <a:gd name="connsiteY62" fmla="*/ 1137899 h 4551660"/>
              <a:gd name="connsiteX63" fmla="*/ 2600963 w 4876809"/>
              <a:gd name="connsiteY63" fmla="*/ 1056622 h 4551660"/>
              <a:gd name="connsiteX64" fmla="*/ 2438400 w 4876809"/>
              <a:gd name="connsiteY64" fmla="*/ 975346 h 4551660"/>
              <a:gd name="connsiteX65" fmla="*/ 2438401 w 4876809"/>
              <a:gd name="connsiteY65" fmla="*/ 0 h 4551660"/>
              <a:gd name="connsiteX66" fmla="*/ 2469451 w 4876809"/>
              <a:gd name="connsiteY66" fmla="*/ 6158 h 4551660"/>
              <a:gd name="connsiteX67" fmla="*/ 4826660 w 4876809"/>
              <a:gd name="connsiteY67" fmla="*/ 981508 h 4551660"/>
              <a:gd name="connsiteX68" fmla="*/ 4876809 w 4876809"/>
              <a:gd name="connsiteY68" fmla="*/ 1056613 h 4551660"/>
              <a:gd name="connsiteX69" fmla="*/ 4826575 w 4876809"/>
              <a:gd name="connsiteY69" fmla="*/ 1131717 h 4551660"/>
              <a:gd name="connsiteX70" fmla="*/ 3738886 w 4876809"/>
              <a:gd name="connsiteY70" fmla="*/ 1581850 h 4551660"/>
              <a:gd name="connsiteX71" fmla="*/ 3738886 w 4876809"/>
              <a:gd name="connsiteY71" fmla="*/ 1728725 h 4551660"/>
              <a:gd name="connsiteX72" fmla="*/ 4714246 w 4876809"/>
              <a:gd name="connsiteY72" fmla="*/ 1327285 h 4551660"/>
              <a:gd name="connsiteX73" fmla="*/ 4714246 w 4876809"/>
              <a:gd name="connsiteY73" fmla="*/ 1300462 h 4551660"/>
              <a:gd name="connsiteX74" fmla="*/ 4795523 w 4876809"/>
              <a:gd name="connsiteY74" fmla="*/ 1219185 h 4551660"/>
              <a:gd name="connsiteX75" fmla="*/ 4876800 w 4876809"/>
              <a:gd name="connsiteY75" fmla="*/ 1300472 h 4551660"/>
              <a:gd name="connsiteX76" fmla="*/ 4876800 w 4876809"/>
              <a:gd name="connsiteY76" fmla="*/ 1381749 h 4551660"/>
              <a:gd name="connsiteX77" fmla="*/ 4826489 w 4876809"/>
              <a:gd name="connsiteY77" fmla="*/ 1456930 h 4551660"/>
              <a:gd name="connsiteX78" fmla="*/ 3738877 w 4876809"/>
              <a:gd name="connsiteY78" fmla="*/ 1904538 h 4551660"/>
              <a:gd name="connsiteX79" fmla="*/ 3738877 w 4876809"/>
              <a:gd name="connsiteY79" fmla="*/ 2912759 h 4551660"/>
              <a:gd name="connsiteX80" fmla="*/ 3901440 w 4876809"/>
              <a:gd name="connsiteY80" fmla="*/ 2667214 h 4551660"/>
              <a:gd name="connsiteX81" fmla="*/ 3901440 w 4876809"/>
              <a:gd name="connsiteY81" fmla="*/ 2113288 h 4551660"/>
              <a:gd name="connsiteX82" fmla="*/ 3982717 w 4876809"/>
              <a:gd name="connsiteY82" fmla="*/ 2032011 h 4551660"/>
              <a:gd name="connsiteX83" fmla="*/ 4063993 w 4876809"/>
              <a:gd name="connsiteY83" fmla="*/ 2113288 h 4551660"/>
              <a:gd name="connsiteX84" fmla="*/ 4063993 w 4876809"/>
              <a:gd name="connsiteY84" fmla="*/ 2682245 h 4551660"/>
              <a:gd name="connsiteX85" fmla="*/ 4059526 w 4876809"/>
              <a:gd name="connsiteY85" fmla="*/ 2708819 h 4551660"/>
              <a:gd name="connsiteX86" fmla="*/ 3738877 w 4876809"/>
              <a:gd name="connsiteY86" fmla="*/ 3129929 h 4551660"/>
              <a:gd name="connsiteX87" fmla="*/ 3738877 w 4876809"/>
              <a:gd name="connsiteY87" fmla="*/ 3591273 h 4551660"/>
              <a:gd name="connsiteX88" fmla="*/ 3901440 w 4876809"/>
              <a:gd name="connsiteY88" fmla="*/ 3820158 h 4551660"/>
              <a:gd name="connsiteX89" fmla="*/ 3657600 w 4876809"/>
              <a:gd name="connsiteY89" fmla="*/ 4063998 h 4551660"/>
              <a:gd name="connsiteX90" fmla="*/ 3413760 w 4876809"/>
              <a:gd name="connsiteY90" fmla="*/ 3820158 h 4551660"/>
              <a:gd name="connsiteX91" fmla="*/ 3576323 w 4876809"/>
              <a:gd name="connsiteY91" fmla="*/ 3591273 h 4551660"/>
              <a:gd name="connsiteX92" fmla="*/ 3576323 w 4876809"/>
              <a:gd name="connsiteY92" fmla="*/ 1849360 h 4551660"/>
              <a:gd name="connsiteX93" fmla="*/ 3576323 w 4876809"/>
              <a:gd name="connsiteY93" fmla="*/ 1849274 h 4551660"/>
              <a:gd name="connsiteX94" fmla="*/ 3576323 w 4876809"/>
              <a:gd name="connsiteY94" fmla="*/ 1588851 h 4551660"/>
              <a:gd name="connsiteX95" fmla="*/ 2648759 w 4876809"/>
              <a:gd name="connsiteY95" fmla="*/ 1242512 h 4551660"/>
              <a:gd name="connsiteX96" fmla="*/ 2438409 w 4876809"/>
              <a:gd name="connsiteY96" fmla="*/ 1300462 h 4551660"/>
              <a:gd name="connsiteX97" fmla="*/ 2113293 w 4876809"/>
              <a:gd name="connsiteY97" fmla="*/ 1056622 h 4551660"/>
              <a:gd name="connsiteX98" fmla="*/ 2438409 w 4876809"/>
              <a:gd name="connsiteY98" fmla="*/ 812782 h 4551660"/>
              <a:gd name="connsiteX99" fmla="*/ 2763526 w 4876809"/>
              <a:gd name="connsiteY99" fmla="*/ 1056622 h 4551660"/>
              <a:gd name="connsiteX100" fmla="*/ 2755963 w 4876809"/>
              <a:gd name="connsiteY100" fmla="*/ 1109048 h 4551660"/>
              <a:gd name="connsiteX101" fmla="*/ 3649799 w 4876809"/>
              <a:gd name="connsiteY101" fmla="*/ 1442785 h 4551660"/>
              <a:gd name="connsiteX102" fmla="*/ 4582973 w 4876809"/>
              <a:gd name="connsiteY102" fmla="*/ 1056622 h 4551660"/>
              <a:gd name="connsiteX103" fmla="*/ 2438400 w 4876809"/>
              <a:gd name="connsiteY103" fmla="*/ 169207 h 4551660"/>
              <a:gd name="connsiteX104" fmla="*/ 293827 w 4876809"/>
              <a:gd name="connsiteY104" fmla="*/ 1056622 h 4551660"/>
              <a:gd name="connsiteX105" fmla="*/ 2438400 w 4876809"/>
              <a:gd name="connsiteY105" fmla="*/ 1944038 h 4551660"/>
              <a:gd name="connsiteX106" fmla="*/ 3259664 w 4876809"/>
              <a:gd name="connsiteY106" fmla="*/ 1604281 h 4551660"/>
              <a:gd name="connsiteX107" fmla="*/ 3365821 w 4876809"/>
              <a:gd name="connsiteY107" fmla="*/ 1648258 h 4551660"/>
              <a:gd name="connsiteX108" fmla="*/ 3321767 w 4876809"/>
              <a:gd name="connsiteY108" fmla="*/ 1754414 h 4551660"/>
              <a:gd name="connsiteX109" fmla="*/ 2469461 w 4876809"/>
              <a:gd name="connsiteY109" fmla="*/ 2107087 h 4551660"/>
              <a:gd name="connsiteX110" fmla="*/ 2438409 w 4876809"/>
              <a:gd name="connsiteY110" fmla="*/ 2113269 h 4551660"/>
              <a:gd name="connsiteX111" fmla="*/ 2407358 w 4876809"/>
              <a:gd name="connsiteY111" fmla="*/ 2107087 h 4551660"/>
              <a:gd name="connsiteX112" fmla="*/ 50235 w 4876809"/>
              <a:gd name="connsiteY112" fmla="*/ 1131727 h 4551660"/>
              <a:gd name="connsiteX113" fmla="*/ 0 w 4876809"/>
              <a:gd name="connsiteY113" fmla="*/ 1056622 h 4551660"/>
              <a:gd name="connsiteX114" fmla="*/ 50235 w 4876809"/>
              <a:gd name="connsiteY114" fmla="*/ 981518 h 4551660"/>
              <a:gd name="connsiteX115" fmla="*/ 2407358 w 4876809"/>
              <a:gd name="connsiteY115" fmla="*/ 6158 h 4551660"/>
              <a:gd name="connsiteX116" fmla="*/ 2438401 w 4876809"/>
              <a:gd name="connsiteY116" fmla="*/ 0 h 4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76809" h="4551660">
                <a:moveTo>
                  <a:pt x="3657600" y="4145266"/>
                </a:moveTo>
                <a:cubicBezTo>
                  <a:pt x="3702549" y="4145266"/>
                  <a:pt x="3738877" y="4181680"/>
                  <a:pt x="3738877" y="4226543"/>
                </a:cubicBezTo>
                <a:lnTo>
                  <a:pt x="3738877" y="4470383"/>
                </a:lnTo>
                <a:cubicBezTo>
                  <a:pt x="3738877" y="4515246"/>
                  <a:pt x="3702549" y="4551660"/>
                  <a:pt x="3657600" y="4551660"/>
                </a:cubicBezTo>
                <a:cubicBezTo>
                  <a:pt x="3612652" y="4551660"/>
                  <a:pt x="3576324" y="4515246"/>
                  <a:pt x="3576324" y="4470383"/>
                </a:cubicBezTo>
                <a:lnTo>
                  <a:pt x="3576324" y="4226543"/>
                </a:lnTo>
                <a:cubicBezTo>
                  <a:pt x="3576324" y="4181680"/>
                  <a:pt x="3612652" y="4145266"/>
                  <a:pt x="3657600" y="4145266"/>
                </a:cubicBezTo>
                <a:close/>
                <a:moveTo>
                  <a:pt x="3913939" y="4064908"/>
                </a:moveTo>
                <a:cubicBezTo>
                  <a:pt x="3945195" y="4069793"/>
                  <a:pt x="3972113" y="4092900"/>
                  <a:pt x="3980278" y="4125511"/>
                </a:cubicBezTo>
                <a:lnTo>
                  <a:pt x="4061564" y="4450628"/>
                </a:lnTo>
                <a:cubicBezTo>
                  <a:pt x="4072461" y="4494271"/>
                  <a:pt x="4045962" y="4538334"/>
                  <a:pt x="4002395" y="4549221"/>
                </a:cubicBezTo>
                <a:cubicBezTo>
                  <a:pt x="3995804" y="4550926"/>
                  <a:pt x="3989146" y="4551659"/>
                  <a:pt x="3982640" y="4551659"/>
                </a:cubicBezTo>
                <a:cubicBezTo>
                  <a:pt x="3946226" y="4551659"/>
                  <a:pt x="3913146" y="4527028"/>
                  <a:pt x="3903878" y="4490128"/>
                </a:cubicBezTo>
                <a:lnTo>
                  <a:pt x="3822601" y="4165011"/>
                </a:lnTo>
                <a:cubicBezTo>
                  <a:pt x="3811704" y="4121444"/>
                  <a:pt x="3838203" y="4077305"/>
                  <a:pt x="3881770" y="4066418"/>
                </a:cubicBezTo>
                <a:cubicBezTo>
                  <a:pt x="3892619" y="4063675"/>
                  <a:pt x="3903520" y="4063279"/>
                  <a:pt x="3913939" y="4064908"/>
                </a:cubicBezTo>
                <a:close/>
                <a:moveTo>
                  <a:pt x="3401178" y="4064870"/>
                </a:moveTo>
                <a:cubicBezTo>
                  <a:pt x="3411610" y="4063246"/>
                  <a:pt x="3422537" y="4063654"/>
                  <a:pt x="3433429" y="4066418"/>
                </a:cubicBezTo>
                <a:cubicBezTo>
                  <a:pt x="3476997" y="4077314"/>
                  <a:pt x="3503496" y="4121444"/>
                  <a:pt x="3492608" y="4165011"/>
                </a:cubicBezTo>
                <a:lnTo>
                  <a:pt x="3411331" y="4490127"/>
                </a:lnTo>
                <a:cubicBezTo>
                  <a:pt x="3402064" y="4527028"/>
                  <a:pt x="3368983" y="4551659"/>
                  <a:pt x="3332569" y="4551659"/>
                </a:cubicBezTo>
                <a:cubicBezTo>
                  <a:pt x="3326064" y="4551659"/>
                  <a:pt x="3319396" y="4550926"/>
                  <a:pt x="3312814" y="4549221"/>
                </a:cubicBezTo>
                <a:cubicBezTo>
                  <a:pt x="3269247" y="4538324"/>
                  <a:pt x="3242672" y="4494271"/>
                  <a:pt x="3253645" y="4450628"/>
                </a:cubicBezTo>
                <a:lnTo>
                  <a:pt x="3334922" y="4125510"/>
                </a:lnTo>
                <a:cubicBezTo>
                  <a:pt x="3343030" y="4092892"/>
                  <a:pt x="3369880" y="4069741"/>
                  <a:pt x="3401178" y="4064870"/>
                </a:cubicBezTo>
                <a:close/>
                <a:moveTo>
                  <a:pt x="3657600" y="3738872"/>
                </a:moveTo>
                <a:cubicBezTo>
                  <a:pt x="3612737" y="3738872"/>
                  <a:pt x="3576323" y="3775362"/>
                  <a:pt x="3576323" y="3820149"/>
                </a:cubicBezTo>
                <a:cubicBezTo>
                  <a:pt x="3576323" y="3864935"/>
                  <a:pt x="3612737" y="3901425"/>
                  <a:pt x="3657600" y="3901425"/>
                </a:cubicBezTo>
                <a:cubicBezTo>
                  <a:pt x="3702463" y="3901425"/>
                  <a:pt x="3738877" y="3864926"/>
                  <a:pt x="3738877" y="3820149"/>
                </a:cubicBezTo>
                <a:cubicBezTo>
                  <a:pt x="3738877" y="3775362"/>
                  <a:pt x="3702463" y="3738872"/>
                  <a:pt x="3657600" y="3738872"/>
                </a:cubicBezTo>
                <a:close/>
                <a:moveTo>
                  <a:pt x="894093" y="2031992"/>
                </a:moveTo>
                <a:cubicBezTo>
                  <a:pt x="938955" y="2031992"/>
                  <a:pt x="975369" y="2068406"/>
                  <a:pt x="975369" y="2113269"/>
                </a:cubicBezTo>
                <a:lnTo>
                  <a:pt x="975369" y="2665319"/>
                </a:lnTo>
                <a:cubicBezTo>
                  <a:pt x="1022194" y="2767084"/>
                  <a:pt x="1347883" y="3378474"/>
                  <a:pt x="2357133" y="3410659"/>
                </a:cubicBezTo>
                <a:lnTo>
                  <a:pt x="2357133" y="2682225"/>
                </a:lnTo>
                <a:cubicBezTo>
                  <a:pt x="2357133" y="2637363"/>
                  <a:pt x="2393547" y="2600949"/>
                  <a:pt x="2438410" y="2600949"/>
                </a:cubicBezTo>
                <a:cubicBezTo>
                  <a:pt x="2483272" y="2600949"/>
                  <a:pt x="2519686" y="2637363"/>
                  <a:pt x="2519686" y="2682225"/>
                </a:cubicBezTo>
                <a:lnTo>
                  <a:pt x="2519686" y="3411393"/>
                </a:lnTo>
                <a:cubicBezTo>
                  <a:pt x="2884303" y="3399277"/>
                  <a:pt x="3142126" y="3310523"/>
                  <a:pt x="3296479" y="3234199"/>
                </a:cubicBezTo>
                <a:cubicBezTo>
                  <a:pt x="3336874" y="3214282"/>
                  <a:pt x="3385480" y="3230865"/>
                  <a:pt x="3405311" y="3271099"/>
                </a:cubicBezTo>
                <a:cubicBezTo>
                  <a:pt x="3425304" y="3311333"/>
                  <a:pt x="3408797" y="3360015"/>
                  <a:pt x="3368507" y="3379922"/>
                </a:cubicBezTo>
                <a:cubicBezTo>
                  <a:pt x="3187255" y="3469495"/>
                  <a:pt x="2878712" y="3576299"/>
                  <a:pt x="2438419" y="3576299"/>
                </a:cubicBezTo>
                <a:cubicBezTo>
                  <a:pt x="1178662" y="3576299"/>
                  <a:pt x="832733" y="2747653"/>
                  <a:pt x="818588" y="2712458"/>
                </a:cubicBezTo>
                <a:cubicBezTo>
                  <a:pt x="814768" y="2702790"/>
                  <a:pt x="812816" y="2692551"/>
                  <a:pt x="812816" y="2682225"/>
                </a:cubicBezTo>
                <a:lnTo>
                  <a:pt x="812816" y="2113269"/>
                </a:lnTo>
                <a:cubicBezTo>
                  <a:pt x="812816" y="2068406"/>
                  <a:pt x="849230" y="2031992"/>
                  <a:pt x="894093" y="2031992"/>
                </a:cubicBezTo>
                <a:close/>
                <a:moveTo>
                  <a:pt x="81286" y="1219186"/>
                </a:moveTo>
                <a:cubicBezTo>
                  <a:pt x="126149" y="1219186"/>
                  <a:pt x="162563" y="1255600"/>
                  <a:pt x="162563" y="1300463"/>
                </a:cubicBezTo>
                <a:lnTo>
                  <a:pt x="162563" y="1327447"/>
                </a:lnTo>
                <a:lnTo>
                  <a:pt x="2438400" y="2269155"/>
                </a:lnTo>
                <a:lnTo>
                  <a:pt x="3301279" y="1912015"/>
                </a:lnTo>
                <a:cubicBezTo>
                  <a:pt x="3342646" y="1895023"/>
                  <a:pt x="3390357" y="1914530"/>
                  <a:pt x="3407511" y="1956068"/>
                </a:cubicBezTo>
                <a:cubicBezTo>
                  <a:pt x="3424657" y="1997521"/>
                  <a:pt x="3404987" y="2045070"/>
                  <a:pt x="3363535" y="2062225"/>
                </a:cubicBezTo>
                <a:lnTo>
                  <a:pt x="2469451" y="2432214"/>
                </a:lnTo>
                <a:cubicBezTo>
                  <a:pt x="2459536" y="2436357"/>
                  <a:pt x="2448963" y="2438386"/>
                  <a:pt x="2438400" y="2438386"/>
                </a:cubicBezTo>
                <a:cubicBezTo>
                  <a:pt x="2427837" y="2438386"/>
                  <a:pt x="2417264" y="2436347"/>
                  <a:pt x="2407358" y="2432204"/>
                </a:cubicBezTo>
                <a:lnTo>
                  <a:pt x="50235" y="1456844"/>
                </a:lnTo>
                <a:cubicBezTo>
                  <a:pt x="19831" y="1444328"/>
                  <a:pt x="0" y="1414658"/>
                  <a:pt x="0" y="1381739"/>
                </a:cubicBezTo>
                <a:lnTo>
                  <a:pt x="0" y="1300463"/>
                </a:lnTo>
                <a:cubicBezTo>
                  <a:pt x="0" y="1255600"/>
                  <a:pt x="36423" y="1219186"/>
                  <a:pt x="81286" y="1219186"/>
                </a:cubicBezTo>
                <a:close/>
                <a:moveTo>
                  <a:pt x="2438400" y="975346"/>
                </a:moveTo>
                <a:cubicBezTo>
                  <a:pt x="2339149" y="975346"/>
                  <a:pt x="2275837" y="1023456"/>
                  <a:pt x="2275837" y="1056622"/>
                </a:cubicBezTo>
                <a:cubicBezTo>
                  <a:pt x="2275837" y="1089779"/>
                  <a:pt x="2339159" y="1137899"/>
                  <a:pt x="2438400" y="1137899"/>
                </a:cubicBezTo>
                <a:cubicBezTo>
                  <a:pt x="2537641" y="1137899"/>
                  <a:pt x="2600963" y="1089788"/>
                  <a:pt x="2600963" y="1056622"/>
                </a:cubicBezTo>
                <a:cubicBezTo>
                  <a:pt x="2600963" y="1023466"/>
                  <a:pt x="2537651" y="975346"/>
                  <a:pt x="2438400" y="975346"/>
                </a:cubicBezTo>
                <a:close/>
                <a:moveTo>
                  <a:pt x="2438401" y="0"/>
                </a:moveTo>
                <a:cubicBezTo>
                  <a:pt x="2448947" y="0"/>
                  <a:pt x="2459493" y="2052"/>
                  <a:pt x="2469451" y="6158"/>
                </a:cubicBezTo>
                <a:lnTo>
                  <a:pt x="4826660" y="981508"/>
                </a:lnTo>
                <a:cubicBezTo>
                  <a:pt x="4856979" y="994110"/>
                  <a:pt x="4876809" y="1023694"/>
                  <a:pt x="4876809" y="1056613"/>
                </a:cubicBezTo>
                <a:cubicBezTo>
                  <a:pt x="4876809" y="1089531"/>
                  <a:pt x="4856969" y="1119202"/>
                  <a:pt x="4826575" y="1131717"/>
                </a:cubicBezTo>
                <a:lnTo>
                  <a:pt x="3738886" y="1581850"/>
                </a:lnTo>
                <a:lnTo>
                  <a:pt x="3738886" y="1728725"/>
                </a:lnTo>
                <a:lnTo>
                  <a:pt x="4714246" y="1327285"/>
                </a:lnTo>
                <a:lnTo>
                  <a:pt x="4714246" y="1300462"/>
                </a:lnTo>
                <a:cubicBezTo>
                  <a:pt x="4714246" y="1255600"/>
                  <a:pt x="4750575" y="1219185"/>
                  <a:pt x="4795523" y="1219185"/>
                </a:cubicBezTo>
                <a:cubicBezTo>
                  <a:pt x="4840472" y="1219185"/>
                  <a:pt x="4876800" y="1255600"/>
                  <a:pt x="4876800" y="1300472"/>
                </a:cubicBezTo>
                <a:lnTo>
                  <a:pt x="4876800" y="1381749"/>
                </a:lnTo>
                <a:cubicBezTo>
                  <a:pt x="4876800" y="1414667"/>
                  <a:pt x="4856969" y="1444414"/>
                  <a:pt x="4826489" y="1456930"/>
                </a:cubicBezTo>
                <a:lnTo>
                  <a:pt x="3738877" y="1904538"/>
                </a:lnTo>
                <a:lnTo>
                  <a:pt x="3738877" y="2912759"/>
                </a:lnTo>
                <a:cubicBezTo>
                  <a:pt x="3838527" y="2807908"/>
                  <a:pt x="3887381" y="2701676"/>
                  <a:pt x="3901440" y="2667214"/>
                </a:cubicBezTo>
                <a:lnTo>
                  <a:pt x="3901440" y="2113288"/>
                </a:lnTo>
                <a:cubicBezTo>
                  <a:pt x="3901440" y="2068425"/>
                  <a:pt x="3937768" y="2032011"/>
                  <a:pt x="3982717" y="2032011"/>
                </a:cubicBezTo>
                <a:cubicBezTo>
                  <a:pt x="4027665" y="2032011"/>
                  <a:pt x="4063993" y="2068425"/>
                  <a:pt x="4063993" y="2113288"/>
                </a:cubicBezTo>
                <a:lnTo>
                  <a:pt x="4063993" y="2682245"/>
                </a:lnTo>
                <a:cubicBezTo>
                  <a:pt x="4063993" y="2691265"/>
                  <a:pt x="4062450" y="2700285"/>
                  <a:pt x="4059526" y="2708819"/>
                </a:cubicBezTo>
                <a:cubicBezTo>
                  <a:pt x="4055869" y="2719221"/>
                  <a:pt x="3972230" y="2953793"/>
                  <a:pt x="3738877" y="3129929"/>
                </a:cubicBezTo>
                <a:lnTo>
                  <a:pt x="3738877" y="3591273"/>
                </a:lnTo>
                <a:cubicBezTo>
                  <a:pt x="3833250" y="3625010"/>
                  <a:pt x="3901440" y="3714335"/>
                  <a:pt x="3901440" y="3820158"/>
                </a:cubicBezTo>
                <a:cubicBezTo>
                  <a:pt x="3901440" y="3954594"/>
                  <a:pt x="3792036" y="4063998"/>
                  <a:pt x="3657600" y="4063998"/>
                </a:cubicBezTo>
                <a:cubicBezTo>
                  <a:pt x="3523164" y="4063998"/>
                  <a:pt x="3413760" y="3954594"/>
                  <a:pt x="3413760" y="3820158"/>
                </a:cubicBezTo>
                <a:cubicBezTo>
                  <a:pt x="3413760" y="3714326"/>
                  <a:pt x="3481959" y="3625000"/>
                  <a:pt x="3576323" y="3591273"/>
                </a:cubicBezTo>
                <a:lnTo>
                  <a:pt x="3576323" y="1849360"/>
                </a:lnTo>
                <a:lnTo>
                  <a:pt x="3576323" y="1849274"/>
                </a:lnTo>
                <a:lnTo>
                  <a:pt x="3576323" y="1588851"/>
                </a:lnTo>
                <a:lnTo>
                  <a:pt x="2648759" y="1242512"/>
                </a:lnTo>
                <a:cubicBezTo>
                  <a:pt x="2592352" y="1278269"/>
                  <a:pt x="2519772" y="1300462"/>
                  <a:pt x="2438409" y="1300462"/>
                </a:cubicBezTo>
                <a:cubicBezTo>
                  <a:pt x="2256101" y="1300462"/>
                  <a:pt x="2113293" y="1193335"/>
                  <a:pt x="2113293" y="1056622"/>
                </a:cubicBezTo>
                <a:cubicBezTo>
                  <a:pt x="2113293" y="919910"/>
                  <a:pt x="2256101" y="812782"/>
                  <a:pt x="2438409" y="812782"/>
                </a:cubicBezTo>
                <a:cubicBezTo>
                  <a:pt x="2620718" y="812782"/>
                  <a:pt x="2763526" y="919910"/>
                  <a:pt x="2763526" y="1056622"/>
                </a:cubicBezTo>
                <a:cubicBezTo>
                  <a:pt x="2763526" y="1074748"/>
                  <a:pt x="2760678" y="1092141"/>
                  <a:pt x="2755963" y="1109048"/>
                </a:cubicBezTo>
                <a:lnTo>
                  <a:pt x="3649799" y="1442785"/>
                </a:lnTo>
                <a:lnTo>
                  <a:pt x="4582973" y="1056622"/>
                </a:lnTo>
                <a:lnTo>
                  <a:pt x="2438400" y="169207"/>
                </a:lnTo>
                <a:lnTo>
                  <a:pt x="293827" y="1056622"/>
                </a:lnTo>
                <a:lnTo>
                  <a:pt x="2438400" y="1944038"/>
                </a:lnTo>
                <a:lnTo>
                  <a:pt x="3259664" y="1604281"/>
                </a:lnTo>
                <a:cubicBezTo>
                  <a:pt x="3301117" y="1587212"/>
                  <a:pt x="3348666" y="1606805"/>
                  <a:pt x="3365821" y="1648258"/>
                </a:cubicBezTo>
                <a:cubicBezTo>
                  <a:pt x="3382975" y="1689797"/>
                  <a:pt x="3363306" y="1737346"/>
                  <a:pt x="3321767" y="1754414"/>
                </a:cubicBezTo>
                <a:lnTo>
                  <a:pt x="2469461" y="2107087"/>
                </a:lnTo>
                <a:cubicBezTo>
                  <a:pt x="2459545" y="2111240"/>
                  <a:pt x="2448982" y="2113269"/>
                  <a:pt x="2438409" y="2113269"/>
                </a:cubicBezTo>
                <a:cubicBezTo>
                  <a:pt x="2427837" y="2113269"/>
                  <a:pt x="2417273" y="2111230"/>
                  <a:pt x="2407358" y="2107087"/>
                </a:cubicBezTo>
                <a:lnTo>
                  <a:pt x="50235" y="1131727"/>
                </a:lnTo>
                <a:cubicBezTo>
                  <a:pt x="19831" y="1119211"/>
                  <a:pt x="0" y="1089541"/>
                  <a:pt x="0" y="1056622"/>
                </a:cubicBezTo>
                <a:cubicBezTo>
                  <a:pt x="0" y="1023704"/>
                  <a:pt x="19831" y="994119"/>
                  <a:pt x="50235" y="981518"/>
                </a:cubicBezTo>
                <a:lnTo>
                  <a:pt x="2407358" y="6158"/>
                </a:lnTo>
                <a:cubicBezTo>
                  <a:pt x="2417312" y="2052"/>
                  <a:pt x="2427856" y="0"/>
                  <a:pt x="243840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47" name="Freeform: Shape 59">
            <a:extLst>
              <a:ext uri="{FF2B5EF4-FFF2-40B4-BE49-F238E27FC236}">
                <a16:creationId xmlns:a16="http://schemas.microsoft.com/office/drawing/2014/main" xmlns="" id="{8F3ECDFA-CE21-4F3F-91EA-DF2A0CF07758}"/>
              </a:ext>
            </a:extLst>
          </p:cNvPr>
          <p:cNvSpPr>
            <a:spLocks noChangeAspect="1"/>
          </p:cNvSpPr>
          <p:nvPr/>
        </p:nvSpPr>
        <p:spPr>
          <a:xfrm>
            <a:off x="8200243" y="3706541"/>
            <a:ext cx="316694" cy="426720"/>
          </a:xfrm>
          <a:custGeom>
            <a:avLst/>
            <a:gdLst>
              <a:gd name="connsiteX0" fmla="*/ 1809676 w 3619351"/>
              <a:gd name="connsiteY0" fmla="*/ 2343066 h 4876791"/>
              <a:gd name="connsiteX1" fmla="*/ 1904926 w 3619351"/>
              <a:gd name="connsiteY1" fmla="*/ 2438316 h 4876791"/>
              <a:gd name="connsiteX2" fmla="*/ 1904926 w 3619351"/>
              <a:gd name="connsiteY2" fmla="*/ 2819279 h 4876791"/>
              <a:gd name="connsiteX3" fmla="*/ 1809676 w 3619351"/>
              <a:gd name="connsiteY3" fmla="*/ 2914529 h 4876791"/>
              <a:gd name="connsiteX4" fmla="*/ 1714426 w 3619351"/>
              <a:gd name="connsiteY4" fmla="*/ 2819279 h 4876791"/>
              <a:gd name="connsiteX5" fmla="*/ 1714426 w 3619351"/>
              <a:gd name="connsiteY5" fmla="*/ 2438316 h 4876791"/>
              <a:gd name="connsiteX6" fmla="*/ 1809676 w 3619351"/>
              <a:gd name="connsiteY6" fmla="*/ 2343066 h 4876791"/>
              <a:gd name="connsiteX7" fmla="*/ 1333463 w 3619351"/>
              <a:gd name="connsiteY7" fmla="*/ 2152566 h 4876791"/>
              <a:gd name="connsiteX8" fmla="*/ 1333463 w 3619351"/>
              <a:gd name="connsiteY8" fmla="*/ 3105028 h 4876791"/>
              <a:gd name="connsiteX9" fmla="*/ 2285926 w 3619351"/>
              <a:gd name="connsiteY9" fmla="*/ 3105028 h 4876791"/>
              <a:gd name="connsiteX10" fmla="*/ 2285926 w 3619351"/>
              <a:gd name="connsiteY10" fmla="*/ 2152566 h 4876791"/>
              <a:gd name="connsiteX11" fmla="*/ 1809676 w 3619351"/>
              <a:gd name="connsiteY11" fmla="*/ 1581066 h 4876791"/>
              <a:gd name="connsiteX12" fmla="*/ 1523926 w 3619351"/>
              <a:gd name="connsiteY12" fmla="*/ 1866816 h 4876791"/>
              <a:gd name="connsiteX13" fmla="*/ 1523926 w 3619351"/>
              <a:gd name="connsiteY13" fmla="*/ 1962066 h 4876791"/>
              <a:gd name="connsiteX14" fmla="*/ 2095426 w 3619351"/>
              <a:gd name="connsiteY14" fmla="*/ 1962066 h 4876791"/>
              <a:gd name="connsiteX15" fmla="*/ 2095426 w 3619351"/>
              <a:gd name="connsiteY15" fmla="*/ 1866816 h 4876791"/>
              <a:gd name="connsiteX16" fmla="*/ 1809676 w 3619351"/>
              <a:gd name="connsiteY16" fmla="*/ 1581066 h 4876791"/>
              <a:gd name="connsiteX17" fmla="*/ 1809676 w 3619351"/>
              <a:gd name="connsiteY17" fmla="*/ 1390603 h 4876791"/>
              <a:gd name="connsiteX18" fmla="*/ 2285926 w 3619351"/>
              <a:gd name="connsiteY18" fmla="*/ 1866816 h 4876791"/>
              <a:gd name="connsiteX19" fmla="*/ 2285926 w 3619351"/>
              <a:gd name="connsiteY19" fmla="*/ 1962066 h 4876791"/>
              <a:gd name="connsiteX20" fmla="*/ 2381176 w 3619351"/>
              <a:gd name="connsiteY20" fmla="*/ 1962066 h 4876791"/>
              <a:gd name="connsiteX21" fmla="*/ 2476388 w 3619351"/>
              <a:gd name="connsiteY21" fmla="*/ 2057316 h 4876791"/>
              <a:gd name="connsiteX22" fmla="*/ 2476388 w 3619351"/>
              <a:gd name="connsiteY22" fmla="*/ 3200278 h 4876791"/>
              <a:gd name="connsiteX23" fmla="*/ 2381176 w 3619351"/>
              <a:gd name="connsiteY23" fmla="*/ 3295528 h 4876791"/>
              <a:gd name="connsiteX24" fmla="*/ 1238213 w 3619351"/>
              <a:gd name="connsiteY24" fmla="*/ 3295528 h 4876791"/>
              <a:gd name="connsiteX25" fmla="*/ 1142963 w 3619351"/>
              <a:gd name="connsiteY25" fmla="*/ 3200278 h 4876791"/>
              <a:gd name="connsiteX26" fmla="*/ 1142963 w 3619351"/>
              <a:gd name="connsiteY26" fmla="*/ 2057316 h 4876791"/>
              <a:gd name="connsiteX27" fmla="*/ 1238213 w 3619351"/>
              <a:gd name="connsiteY27" fmla="*/ 1962066 h 4876791"/>
              <a:gd name="connsiteX28" fmla="*/ 1333463 w 3619351"/>
              <a:gd name="connsiteY28" fmla="*/ 1962066 h 4876791"/>
              <a:gd name="connsiteX29" fmla="*/ 1333463 w 3619351"/>
              <a:gd name="connsiteY29" fmla="*/ 1866816 h 4876791"/>
              <a:gd name="connsiteX30" fmla="*/ 1809676 w 3619351"/>
              <a:gd name="connsiteY30" fmla="*/ 1390603 h 4876791"/>
              <a:gd name="connsiteX31" fmla="*/ 2160068 w 3619351"/>
              <a:gd name="connsiteY31" fmla="*/ 863810 h 4876791"/>
              <a:gd name="connsiteX32" fmla="*/ 2197894 w 3619351"/>
              <a:gd name="connsiteY32" fmla="*/ 864532 h 4876791"/>
              <a:gd name="connsiteX33" fmla="*/ 2782788 w 3619351"/>
              <a:gd name="connsiteY33" fmla="*/ 994534 h 4876791"/>
              <a:gd name="connsiteX34" fmla="*/ 2855119 w 3619351"/>
              <a:gd name="connsiteY34" fmla="*/ 1108201 h 4876791"/>
              <a:gd name="connsiteX35" fmla="*/ 2762213 w 3619351"/>
              <a:gd name="connsiteY35" fmla="*/ 1182764 h 4876791"/>
              <a:gd name="connsiteX36" fmla="*/ 2156557 w 3619351"/>
              <a:gd name="connsiteY36" fmla="*/ 1050493 h 4876791"/>
              <a:gd name="connsiteX37" fmla="*/ 2084264 w 3619351"/>
              <a:gd name="connsiteY37" fmla="*/ 936863 h 4876791"/>
              <a:gd name="connsiteX38" fmla="*/ 2160068 w 3619351"/>
              <a:gd name="connsiteY38" fmla="*/ 863810 h 4876791"/>
              <a:gd name="connsiteX39" fmla="*/ 1809676 w 3619351"/>
              <a:gd name="connsiteY39" fmla="*/ 761953 h 4876791"/>
              <a:gd name="connsiteX40" fmla="*/ 1904926 w 3619351"/>
              <a:gd name="connsiteY40" fmla="*/ 857203 h 4876791"/>
              <a:gd name="connsiteX41" fmla="*/ 1809676 w 3619351"/>
              <a:gd name="connsiteY41" fmla="*/ 952453 h 4876791"/>
              <a:gd name="connsiteX42" fmla="*/ 1714426 w 3619351"/>
              <a:gd name="connsiteY42" fmla="*/ 857203 h 4876791"/>
              <a:gd name="connsiteX43" fmla="*/ 1809676 w 3619351"/>
              <a:gd name="connsiteY43" fmla="*/ 761953 h 4876791"/>
              <a:gd name="connsiteX44" fmla="*/ 1809675 w 3619351"/>
              <a:gd name="connsiteY44" fmla="*/ 583136 h 4876791"/>
              <a:gd name="connsiteX45" fmla="*/ 571463 w 3619351"/>
              <a:gd name="connsiteY45" fmla="*/ 858282 h 4876791"/>
              <a:gd name="connsiteX46" fmla="*/ 571463 w 3619351"/>
              <a:gd name="connsiteY46" fmla="*/ 2759376 h 4876791"/>
              <a:gd name="connsiteX47" fmla="*/ 1122796 w 3619351"/>
              <a:gd name="connsiteY47" fmla="*/ 3789527 h 4876791"/>
              <a:gd name="connsiteX48" fmla="*/ 1122834 w 3619351"/>
              <a:gd name="connsiteY48" fmla="*/ 3789564 h 4876791"/>
              <a:gd name="connsiteX49" fmla="*/ 1809675 w 3619351"/>
              <a:gd name="connsiteY49" fmla="*/ 4247322 h 4876791"/>
              <a:gd name="connsiteX50" fmla="*/ 2496554 w 3619351"/>
              <a:gd name="connsiteY50" fmla="*/ 3789564 h 4876791"/>
              <a:gd name="connsiteX51" fmla="*/ 3047888 w 3619351"/>
              <a:gd name="connsiteY51" fmla="*/ 2759376 h 4876791"/>
              <a:gd name="connsiteX52" fmla="*/ 3047888 w 3619351"/>
              <a:gd name="connsiteY52" fmla="*/ 858282 h 4876791"/>
              <a:gd name="connsiteX53" fmla="*/ 1789025 w 3619351"/>
              <a:gd name="connsiteY53" fmla="*/ 392599 h 4876791"/>
              <a:gd name="connsiteX54" fmla="*/ 1830325 w 3619351"/>
              <a:gd name="connsiteY54" fmla="*/ 392599 h 4876791"/>
              <a:gd name="connsiteX55" fmla="*/ 3163788 w 3619351"/>
              <a:gd name="connsiteY55" fmla="*/ 688879 h 4876791"/>
              <a:gd name="connsiteX56" fmla="*/ 3238388 w 3619351"/>
              <a:gd name="connsiteY56" fmla="*/ 781859 h 4876791"/>
              <a:gd name="connsiteX57" fmla="*/ 3238388 w 3619351"/>
              <a:gd name="connsiteY57" fmla="*/ 2759376 h 4876791"/>
              <a:gd name="connsiteX58" fmla="*/ 2602185 w 3619351"/>
              <a:gd name="connsiteY58" fmla="*/ 3948066 h 4876791"/>
              <a:gd name="connsiteX59" fmla="*/ 1862509 w 3619351"/>
              <a:gd name="connsiteY59" fmla="*/ 4441059 h 4876791"/>
              <a:gd name="connsiteX60" fmla="*/ 1809675 w 3619351"/>
              <a:gd name="connsiteY60" fmla="*/ 4457058 h 4876791"/>
              <a:gd name="connsiteX61" fmla="*/ 1756841 w 3619351"/>
              <a:gd name="connsiteY61" fmla="*/ 4441059 h 4876791"/>
              <a:gd name="connsiteX62" fmla="*/ 1017203 w 3619351"/>
              <a:gd name="connsiteY62" fmla="*/ 3948066 h 4876791"/>
              <a:gd name="connsiteX63" fmla="*/ 381000 w 3619351"/>
              <a:gd name="connsiteY63" fmla="*/ 2759376 h 4876791"/>
              <a:gd name="connsiteX64" fmla="*/ 381000 w 3619351"/>
              <a:gd name="connsiteY64" fmla="*/ 781859 h 4876791"/>
              <a:gd name="connsiteX65" fmla="*/ 455563 w 3619351"/>
              <a:gd name="connsiteY65" fmla="*/ 688879 h 4876791"/>
              <a:gd name="connsiteX66" fmla="*/ 1809675 w 3619351"/>
              <a:gd name="connsiteY66" fmla="*/ 192834 h 4876791"/>
              <a:gd name="connsiteX67" fmla="*/ 190500 w 3619351"/>
              <a:gd name="connsiteY67" fmla="*/ 552627 h 4876791"/>
              <a:gd name="connsiteX68" fmla="*/ 190500 w 3619351"/>
              <a:gd name="connsiteY68" fmla="*/ 2759301 h 4876791"/>
              <a:gd name="connsiteX69" fmla="*/ 911460 w 3619351"/>
              <a:gd name="connsiteY69" fmla="*/ 4106531 h 4876791"/>
              <a:gd name="connsiteX70" fmla="*/ 1756879 w 3619351"/>
              <a:gd name="connsiteY70" fmla="*/ 4670106 h 4876791"/>
              <a:gd name="connsiteX71" fmla="*/ 1862398 w 3619351"/>
              <a:gd name="connsiteY71" fmla="*/ 4670143 h 4876791"/>
              <a:gd name="connsiteX72" fmla="*/ 2707890 w 3619351"/>
              <a:gd name="connsiteY72" fmla="*/ 4106531 h 4876791"/>
              <a:gd name="connsiteX73" fmla="*/ 3428851 w 3619351"/>
              <a:gd name="connsiteY73" fmla="*/ 2759301 h 4876791"/>
              <a:gd name="connsiteX74" fmla="*/ 3428851 w 3619351"/>
              <a:gd name="connsiteY74" fmla="*/ 552627 h 4876791"/>
              <a:gd name="connsiteX75" fmla="*/ 1789025 w 3619351"/>
              <a:gd name="connsiteY75" fmla="*/ 2260 h 4876791"/>
              <a:gd name="connsiteX76" fmla="*/ 1830325 w 3619351"/>
              <a:gd name="connsiteY76" fmla="*/ 2260 h 4876791"/>
              <a:gd name="connsiteX77" fmla="*/ 3544788 w 3619351"/>
              <a:gd name="connsiteY77" fmla="*/ 383260 h 4876791"/>
              <a:gd name="connsiteX78" fmla="*/ 3619351 w 3619351"/>
              <a:gd name="connsiteY78" fmla="*/ 476240 h 4876791"/>
              <a:gd name="connsiteX79" fmla="*/ 3619351 w 3619351"/>
              <a:gd name="connsiteY79" fmla="*/ 2759264 h 4876791"/>
              <a:gd name="connsiteX80" fmla="*/ 2813558 w 3619351"/>
              <a:gd name="connsiteY80" fmla="*/ 4265033 h 4876791"/>
              <a:gd name="connsiteX81" fmla="*/ 1968140 w 3619351"/>
              <a:gd name="connsiteY81" fmla="*/ 4828608 h 4876791"/>
              <a:gd name="connsiteX82" fmla="*/ 1809713 w 3619351"/>
              <a:gd name="connsiteY82" fmla="*/ 4876791 h 4876791"/>
              <a:gd name="connsiteX83" fmla="*/ 1651173 w 3619351"/>
              <a:gd name="connsiteY83" fmla="*/ 4828570 h 4876791"/>
              <a:gd name="connsiteX84" fmla="*/ 805830 w 3619351"/>
              <a:gd name="connsiteY84" fmla="*/ 4265033 h 4876791"/>
              <a:gd name="connsiteX85" fmla="*/ 0 w 3619351"/>
              <a:gd name="connsiteY85" fmla="*/ 2759264 h 4876791"/>
              <a:gd name="connsiteX86" fmla="*/ 0 w 3619351"/>
              <a:gd name="connsiteY86" fmla="*/ 476240 h 4876791"/>
              <a:gd name="connsiteX87" fmla="*/ 74563 w 3619351"/>
              <a:gd name="connsiteY87" fmla="*/ 383260 h 48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619351" h="4876791">
                <a:moveTo>
                  <a:pt x="1809676" y="2343066"/>
                </a:moveTo>
                <a:cubicBezTo>
                  <a:pt x="1862287" y="2343066"/>
                  <a:pt x="1904926" y="2385705"/>
                  <a:pt x="1904926" y="2438316"/>
                </a:cubicBezTo>
                <a:lnTo>
                  <a:pt x="1904926" y="2819279"/>
                </a:lnTo>
                <a:cubicBezTo>
                  <a:pt x="1904926" y="2871889"/>
                  <a:pt x="1862287" y="2914529"/>
                  <a:pt x="1809676" y="2914529"/>
                </a:cubicBezTo>
                <a:cubicBezTo>
                  <a:pt x="1757065" y="2914529"/>
                  <a:pt x="1714426" y="2871889"/>
                  <a:pt x="1714426" y="2819279"/>
                </a:cubicBezTo>
                <a:lnTo>
                  <a:pt x="1714426" y="2438316"/>
                </a:lnTo>
                <a:cubicBezTo>
                  <a:pt x="1714426" y="2385705"/>
                  <a:pt x="1757065" y="2343066"/>
                  <a:pt x="1809676" y="2343066"/>
                </a:cubicBezTo>
                <a:close/>
                <a:moveTo>
                  <a:pt x="1333463" y="2152566"/>
                </a:moveTo>
                <a:lnTo>
                  <a:pt x="1333463" y="3105028"/>
                </a:lnTo>
                <a:lnTo>
                  <a:pt x="2285926" y="3105028"/>
                </a:lnTo>
                <a:lnTo>
                  <a:pt x="2285926" y="2152566"/>
                </a:lnTo>
                <a:close/>
                <a:moveTo>
                  <a:pt x="1809676" y="1581066"/>
                </a:moveTo>
                <a:cubicBezTo>
                  <a:pt x="1652141" y="1581066"/>
                  <a:pt x="1523926" y="1709281"/>
                  <a:pt x="1523926" y="1866816"/>
                </a:cubicBezTo>
                <a:lnTo>
                  <a:pt x="1523926" y="1962066"/>
                </a:lnTo>
                <a:lnTo>
                  <a:pt x="2095426" y="1962066"/>
                </a:lnTo>
                <a:lnTo>
                  <a:pt x="2095426" y="1866816"/>
                </a:lnTo>
                <a:cubicBezTo>
                  <a:pt x="2095426" y="1708983"/>
                  <a:pt x="1967471" y="1581066"/>
                  <a:pt x="1809676" y="1581066"/>
                </a:cubicBezTo>
                <a:close/>
                <a:moveTo>
                  <a:pt x="1809676" y="1390603"/>
                </a:moveTo>
                <a:cubicBezTo>
                  <a:pt x="2072804" y="1390603"/>
                  <a:pt x="2285926" y="1603725"/>
                  <a:pt x="2285926" y="1866816"/>
                </a:cubicBezTo>
                <a:lnTo>
                  <a:pt x="2285926" y="1962066"/>
                </a:lnTo>
                <a:lnTo>
                  <a:pt x="2381176" y="1962066"/>
                </a:lnTo>
                <a:cubicBezTo>
                  <a:pt x="2433749" y="1962066"/>
                  <a:pt x="2476388" y="2004705"/>
                  <a:pt x="2476388" y="2057316"/>
                </a:cubicBezTo>
                <a:lnTo>
                  <a:pt x="2476388" y="3200278"/>
                </a:lnTo>
                <a:cubicBezTo>
                  <a:pt x="2476388" y="3252852"/>
                  <a:pt x="2433749" y="3295528"/>
                  <a:pt x="2381176" y="3295528"/>
                </a:cubicBezTo>
                <a:lnTo>
                  <a:pt x="1238213" y="3295528"/>
                </a:lnTo>
                <a:cubicBezTo>
                  <a:pt x="1185602" y="3295528"/>
                  <a:pt x="1142963" y="3252889"/>
                  <a:pt x="1142963" y="3200278"/>
                </a:cubicBezTo>
                <a:lnTo>
                  <a:pt x="1142963" y="2057316"/>
                </a:lnTo>
                <a:cubicBezTo>
                  <a:pt x="1142963" y="2004705"/>
                  <a:pt x="1185602" y="1962066"/>
                  <a:pt x="1238213" y="1962066"/>
                </a:cubicBezTo>
                <a:lnTo>
                  <a:pt x="1333463" y="1962066"/>
                </a:lnTo>
                <a:lnTo>
                  <a:pt x="1333463" y="1866816"/>
                </a:lnTo>
                <a:cubicBezTo>
                  <a:pt x="1333463" y="1604246"/>
                  <a:pt x="1547106" y="1390603"/>
                  <a:pt x="1809676" y="1390603"/>
                </a:cubicBezTo>
                <a:close/>
                <a:moveTo>
                  <a:pt x="2160068" y="863810"/>
                </a:moveTo>
                <a:cubicBezTo>
                  <a:pt x="2172237" y="861574"/>
                  <a:pt x="2185048" y="861686"/>
                  <a:pt x="2197894" y="864532"/>
                </a:cubicBezTo>
                <a:lnTo>
                  <a:pt x="2782788" y="994534"/>
                </a:lnTo>
                <a:cubicBezTo>
                  <a:pt x="2834134" y="1005956"/>
                  <a:pt x="2866541" y="1056818"/>
                  <a:pt x="2855119" y="1108201"/>
                </a:cubicBezTo>
                <a:cubicBezTo>
                  <a:pt x="2845259" y="1152552"/>
                  <a:pt x="2805894" y="1182764"/>
                  <a:pt x="2762213" y="1182764"/>
                </a:cubicBezTo>
                <a:cubicBezTo>
                  <a:pt x="2742903" y="1182764"/>
                  <a:pt x="2771217" y="1186262"/>
                  <a:pt x="2156557" y="1050493"/>
                </a:cubicBezTo>
                <a:cubicBezTo>
                  <a:pt x="2105211" y="1039071"/>
                  <a:pt x="2072841" y="988209"/>
                  <a:pt x="2084264" y="936863"/>
                </a:cubicBezTo>
                <a:cubicBezTo>
                  <a:pt x="2092830" y="898354"/>
                  <a:pt x="2123561" y="870518"/>
                  <a:pt x="2160068" y="863810"/>
                </a:cubicBezTo>
                <a:close/>
                <a:moveTo>
                  <a:pt x="1809676" y="761953"/>
                </a:moveTo>
                <a:cubicBezTo>
                  <a:pt x="1862249" y="761953"/>
                  <a:pt x="1904926" y="804629"/>
                  <a:pt x="1904926" y="857203"/>
                </a:cubicBezTo>
                <a:cubicBezTo>
                  <a:pt x="1904926" y="909776"/>
                  <a:pt x="1862249" y="952453"/>
                  <a:pt x="1809676" y="952453"/>
                </a:cubicBezTo>
                <a:cubicBezTo>
                  <a:pt x="1757102" y="952453"/>
                  <a:pt x="1714426" y="909776"/>
                  <a:pt x="1714426" y="857203"/>
                </a:cubicBezTo>
                <a:cubicBezTo>
                  <a:pt x="1714426" y="804629"/>
                  <a:pt x="1757102" y="761953"/>
                  <a:pt x="1809676" y="761953"/>
                </a:cubicBezTo>
                <a:close/>
                <a:moveTo>
                  <a:pt x="1809675" y="583136"/>
                </a:moveTo>
                <a:lnTo>
                  <a:pt x="571463" y="858282"/>
                </a:lnTo>
                <a:lnTo>
                  <a:pt x="571463" y="2759376"/>
                </a:lnTo>
                <a:cubicBezTo>
                  <a:pt x="571463" y="3174420"/>
                  <a:pt x="777590" y="3559550"/>
                  <a:pt x="1122796" y="3789527"/>
                </a:cubicBezTo>
                <a:cubicBezTo>
                  <a:pt x="1122796" y="3789564"/>
                  <a:pt x="1122834" y="3789564"/>
                  <a:pt x="1122834" y="3789564"/>
                </a:cubicBezTo>
                <a:lnTo>
                  <a:pt x="1809675" y="4247322"/>
                </a:lnTo>
                <a:lnTo>
                  <a:pt x="2496554" y="3789564"/>
                </a:lnTo>
                <a:cubicBezTo>
                  <a:pt x="2841761" y="3559550"/>
                  <a:pt x="3047888" y="3174420"/>
                  <a:pt x="3047888" y="2759376"/>
                </a:cubicBezTo>
                <a:lnTo>
                  <a:pt x="3047888" y="858282"/>
                </a:lnTo>
                <a:close/>
                <a:moveTo>
                  <a:pt x="1789025" y="392599"/>
                </a:moveTo>
                <a:cubicBezTo>
                  <a:pt x="1802643" y="389548"/>
                  <a:pt x="1816745" y="389548"/>
                  <a:pt x="1830325" y="392599"/>
                </a:cubicBezTo>
                <a:lnTo>
                  <a:pt x="3163788" y="688879"/>
                </a:lnTo>
                <a:cubicBezTo>
                  <a:pt x="3207358" y="698590"/>
                  <a:pt x="3238388" y="737248"/>
                  <a:pt x="3238388" y="781859"/>
                </a:cubicBezTo>
                <a:lnTo>
                  <a:pt x="3238388" y="2759376"/>
                </a:lnTo>
                <a:cubicBezTo>
                  <a:pt x="3238388" y="3238304"/>
                  <a:pt x="3000561" y="3682668"/>
                  <a:pt x="2602185" y="3948066"/>
                </a:cubicBezTo>
                <a:lnTo>
                  <a:pt x="1862509" y="4441059"/>
                </a:lnTo>
                <a:cubicBezTo>
                  <a:pt x="1846510" y="4451737"/>
                  <a:pt x="1828093" y="4457058"/>
                  <a:pt x="1809675" y="4457058"/>
                </a:cubicBezTo>
                <a:cubicBezTo>
                  <a:pt x="1791258" y="4457058"/>
                  <a:pt x="1772840" y="4451737"/>
                  <a:pt x="1756841" y="4441059"/>
                </a:cubicBezTo>
                <a:lnTo>
                  <a:pt x="1017203" y="3948066"/>
                </a:lnTo>
                <a:cubicBezTo>
                  <a:pt x="618827" y="3682668"/>
                  <a:pt x="381000" y="3238267"/>
                  <a:pt x="381000" y="2759376"/>
                </a:cubicBezTo>
                <a:lnTo>
                  <a:pt x="381000" y="781859"/>
                </a:lnTo>
                <a:cubicBezTo>
                  <a:pt x="381000" y="737248"/>
                  <a:pt x="411993" y="698590"/>
                  <a:pt x="455563" y="688879"/>
                </a:cubicBezTo>
                <a:close/>
                <a:moveTo>
                  <a:pt x="1809675" y="192834"/>
                </a:moveTo>
                <a:lnTo>
                  <a:pt x="190500" y="552627"/>
                </a:lnTo>
                <a:lnTo>
                  <a:pt x="190500" y="2759301"/>
                </a:lnTo>
                <a:cubicBezTo>
                  <a:pt x="190500" y="3301929"/>
                  <a:pt x="460028" y="3805563"/>
                  <a:pt x="911460" y="4106531"/>
                </a:cubicBezTo>
                <a:lnTo>
                  <a:pt x="1756879" y="4670106"/>
                </a:lnTo>
                <a:cubicBezTo>
                  <a:pt x="1788988" y="4691537"/>
                  <a:pt x="1830363" y="4691537"/>
                  <a:pt x="1862398" y="4670143"/>
                </a:cubicBezTo>
                <a:lnTo>
                  <a:pt x="2707890" y="4106531"/>
                </a:lnTo>
                <a:cubicBezTo>
                  <a:pt x="3159323" y="3805563"/>
                  <a:pt x="3428851" y="3301929"/>
                  <a:pt x="3428851" y="2759301"/>
                </a:cubicBezTo>
                <a:lnTo>
                  <a:pt x="3428851" y="552627"/>
                </a:lnTo>
                <a:close/>
                <a:moveTo>
                  <a:pt x="1789025" y="2260"/>
                </a:moveTo>
                <a:cubicBezTo>
                  <a:pt x="1802606" y="-754"/>
                  <a:pt x="1816745" y="-754"/>
                  <a:pt x="1830325" y="2260"/>
                </a:cubicBezTo>
                <a:lnTo>
                  <a:pt x="3544788" y="383260"/>
                </a:lnTo>
                <a:cubicBezTo>
                  <a:pt x="3588358" y="392934"/>
                  <a:pt x="3619351" y="431592"/>
                  <a:pt x="3619351" y="476240"/>
                </a:cubicBezTo>
                <a:lnTo>
                  <a:pt x="3619351" y="2759264"/>
                </a:lnTo>
                <a:cubicBezTo>
                  <a:pt x="3619351" y="3365739"/>
                  <a:pt x="3318123" y="3928644"/>
                  <a:pt x="2813558" y="4265033"/>
                </a:cubicBezTo>
                <a:lnTo>
                  <a:pt x="1968140" y="4828608"/>
                </a:lnTo>
                <a:cubicBezTo>
                  <a:pt x="1920031" y="4860717"/>
                  <a:pt x="1864853" y="4876791"/>
                  <a:pt x="1809713" y="4876791"/>
                </a:cubicBezTo>
                <a:cubicBezTo>
                  <a:pt x="1754497" y="4876791"/>
                  <a:pt x="1699319" y="4860717"/>
                  <a:pt x="1651173" y="4828570"/>
                </a:cubicBezTo>
                <a:lnTo>
                  <a:pt x="805830" y="4265033"/>
                </a:lnTo>
                <a:cubicBezTo>
                  <a:pt x="301228" y="3928644"/>
                  <a:pt x="0" y="3365739"/>
                  <a:pt x="0" y="2759264"/>
                </a:cubicBezTo>
                <a:lnTo>
                  <a:pt x="0" y="476240"/>
                </a:lnTo>
                <a:cubicBezTo>
                  <a:pt x="0" y="431592"/>
                  <a:pt x="30993" y="392934"/>
                  <a:pt x="74563" y="38326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48" name="Freeform: Shape 57">
            <a:extLst>
              <a:ext uri="{FF2B5EF4-FFF2-40B4-BE49-F238E27FC236}">
                <a16:creationId xmlns:a16="http://schemas.microsoft.com/office/drawing/2014/main" xmlns="" id="{4CCEC39F-EFC2-4657-B28A-F7AE8549491D}"/>
              </a:ext>
            </a:extLst>
          </p:cNvPr>
          <p:cNvSpPr>
            <a:spLocks noChangeAspect="1"/>
          </p:cNvSpPr>
          <p:nvPr/>
        </p:nvSpPr>
        <p:spPr>
          <a:xfrm>
            <a:off x="8586147" y="3701623"/>
            <a:ext cx="426720" cy="426729"/>
          </a:xfrm>
          <a:custGeom>
            <a:avLst/>
            <a:gdLst>
              <a:gd name="connsiteX0" fmla="*/ 4267200 w 4572000"/>
              <a:gd name="connsiteY0" fmla="*/ 4191097 h 4572097"/>
              <a:gd name="connsiteX1" fmla="*/ 4267200 w 4572000"/>
              <a:gd name="connsiteY1" fmla="*/ 4343497 h 4572097"/>
              <a:gd name="connsiteX2" fmla="*/ 4343400 w 4572000"/>
              <a:gd name="connsiteY2" fmla="*/ 4419697 h 4572097"/>
              <a:gd name="connsiteX3" fmla="*/ 4419600 w 4572000"/>
              <a:gd name="connsiteY3" fmla="*/ 4343497 h 4572097"/>
              <a:gd name="connsiteX4" fmla="*/ 4419600 w 4572000"/>
              <a:gd name="connsiteY4" fmla="*/ 4191097 h 4572097"/>
              <a:gd name="connsiteX5" fmla="*/ 3276600 w 4572000"/>
              <a:gd name="connsiteY5" fmla="*/ 3505298 h 4572097"/>
              <a:gd name="connsiteX6" fmla="*/ 3581400 w 4572000"/>
              <a:gd name="connsiteY6" fmla="*/ 3505298 h 4572097"/>
              <a:gd name="connsiteX7" fmla="*/ 3657600 w 4572000"/>
              <a:gd name="connsiteY7" fmla="*/ 3581498 h 4572097"/>
              <a:gd name="connsiteX8" fmla="*/ 3581400 w 4572000"/>
              <a:gd name="connsiteY8" fmla="*/ 3657698 h 4572097"/>
              <a:gd name="connsiteX9" fmla="*/ 3276600 w 4572000"/>
              <a:gd name="connsiteY9" fmla="*/ 3657698 h 4572097"/>
              <a:gd name="connsiteX10" fmla="*/ 3200400 w 4572000"/>
              <a:gd name="connsiteY10" fmla="*/ 3581498 h 4572097"/>
              <a:gd name="connsiteX11" fmla="*/ 3276600 w 4572000"/>
              <a:gd name="connsiteY11" fmla="*/ 3505298 h 4572097"/>
              <a:gd name="connsiteX12" fmla="*/ 2131695 w 4572000"/>
              <a:gd name="connsiteY12" fmla="*/ 3143490 h 4572097"/>
              <a:gd name="connsiteX13" fmla="*/ 1644472 w 4572000"/>
              <a:gd name="connsiteY13" fmla="*/ 3491420 h 4572097"/>
              <a:gd name="connsiteX14" fmla="*/ 1566139 w 4572000"/>
              <a:gd name="connsiteY14" fmla="*/ 3497668 h 4572097"/>
              <a:gd name="connsiteX15" fmla="*/ 1295400 w 4572000"/>
              <a:gd name="connsiteY15" fmla="*/ 3361880 h 4572097"/>
              <a:gd name="connsiteX16" fmla="*/ 1094765 w 4572000"/>
              <a:gd name="connsiteY16" fmla="*/ 3462540 h 4572097"/>
              <a:gd name="connsiteX17" fmla="*/ 1389126 w 4572000"/>
              <a:gd name="connsiteY17" fmla="*/ 3724211 h 4572097"/>
              <a:gd name="connsiteX18" fmla="*/ 1804568 w 4572000"/>
              <a:gd name="connsiteY18" fmla="*/ 3585831 h 4572097"/>
              <a:gd name="connsiteX19" fmla="*/ 1849603 w 4572000"/>
              <a:gd name="connsiteY19" fmla="*/ 3584764 h 4572097"/>
              <a:gd name="connsiteX20" fmla="*/ 2329663 w 4572000"/>
              <a:gd name="connsiteY20" fmla="*/ 3721924 h 4572097"/>
              <a:gd name="connsiteX21" fmla="*/ 2515971 w 4572000"/>
              <a:gd name="connsiteY21" fmla="*/ 3442423 h 4572097"/>
              <a:gd name="connsiteX22" fmla="*/ 3276600 w 4572000"/>
              <a:gd name="connsiteY22" fmla="*/ 3048098 h 4572097"/>
              <a:gd name="connsiteX23" fmla="*/ 3581400 w 4572000"/>
              <a:gd name="connsiteY23" fmla="*/ 3048098 h 4572097"/>
              <a:gd name="connsiteX24" fmla="*/ 3657600 w 4572000"/>
              <a:gd name="connsiteY24" fmla="*/ 3124298 h 4572097"/>
              <a:gd name="connsiteX25" fmla="*/ 3581400 w 4572000"/>
              <a:gd name="connsiteY25" fmla="*/ 3200498 h 4572097"/>
              <a:gd name="connsiteX26" fmla="*/ 3276600 w 4572000"/>
              <a:gd name="connsiteY26" fmla="*/ 3200498 h 4572097"/>
              <a:gd name="connsiteX27" fmla="*/ 3200400 w 4572000"/>
              <a:gd name="connsiteY27" fmla="*/ 3124298 h 4572097"/>
              <a:gd name="connsiteX28" fmla="*/ 3276600 w 4572000"/>
              <a:gd name="connsiteY28" fmla="*/ 3048098 h 4572097"/>
              <a:gd name="connsiteX29" fmla="*/ 2134961 w 4572000"/>
              <a:gd name="connsiteY29" fmla="*/ 2971664 h 4572097"/>
              <a:gd name="connsiteX30" fmla="*/ 2180377 w 4572000"/>
              <a:gd name="connsiteY30" fmla="*/ 2987823 h 4572097"/>
              <a:gd name="connsiteX31" fmla="*/ 2600697 w 4572000"/>
              <a:gd name="connsiteY31" fmla="*/ 3314798 h 4572097"/>
              <a:gd name="connsiteX32" fmla="*/ 2755992 w 4572000"/>
              <a:gd name="connsiteY32" fmla="*/ 3081930 h 4572097"/>
              <a:gd name="connsiteX33" fmla="*/ 2861682 w 4572000"/>
              <a:gd name="connsiteY33" fmla="*/ 3060823 h 4572097"/>
              <a:gd name="connsiteX34" fmla="*/ 2882789 w 4572000"/>
              <a:gd name="connsiteY34" fmla="*/ 3166512 h 4572097"/>
              <a:gd name="connsiteX35" fmla="*/ 2721321 w 4572000"/>
              <a:gd name="connsiteY35" fmla="*/ 3408676 h 4572097"/>
              <a:gd name="connsiteX36" fmla="*/ 2866101 w 4572000"/>
              <a:gd name="connsiteY36" fmla="*/ 3521299 h 4572097"/>
              <a:gd name="connsiteX37" fmla="*/ 2868749 w 4572000"/>
              <a:gd name="connsiteY37" fmla="*/ 3523357 h 4572097"/>
              <a:gd name="connsiteX38" fmla="*/ 2879731 w 4572000"/>
              <a:gd name="connsiteY38" fmla="*/ 3630561 h 4572097"/>
              <a:gd name="connsiteX39" fmla="*/ 2772528 w 4572000"/>
              <a:gd name="connsiteY39" fmla="*/ 3641543 h 4572097"/>
              <a:gd name="connsiteX40" fmla="*/ 2636510 w 4572000"/>
              <a:gd name="connsiteY40" fmla="*/ 3535777 h 4572097"/>
              <a:gd name="connsiteX41" fmla="*/ 2425589 w 4572000"/>
              <a:gd name="connsiteY41" fmla="*/ 3852389 h 4572097"/>
              <a:gd name="connsiteX42" fmla="*/ 2362190 w 4572000"/>
              <a:gd name="connsiteY42" fmla="*/ 3886298 h 4572097"/>
              <a:gd name="connsiteX43" fmla="*/ 2341464 w 4572000"/>
              <a:gd name="connsiteY43" fmla="*/ 3883249 h 4572097"/>
              <a:gd name="connsiteX44" fmla="*/ 1830924 w 4572000"/>
              <a:gd name="connsiteY44" fmla="*/ 3737326 h 4572097"/>
              <a:gd name="connsiteX45" fmla="*/ 1396051 w 4572000"/>
              <a:gd name="connsiteY45" fmla="*/ 3882106 h 4572097"/>
              <a:gd name="connsiteX46" fmla="*/ 1321298 w 4572000"/>
              <a:gd name="connsiteY46" fmla="*/ 3866866 h 4572097"/>
              <a:gd name="connsiteX47" fmla="*/ 948452 w 4572000"/>
              <a:gd name="connsiteY47" fmla="*/ 3535397 h 4572097"/>
              <a:gd name="connsiteX48" fmla="*/ 719852 w 4572000"/>
              <a:gd name="connsiteY48" fmla="*/ 3649697 h 4572097"/>
              <a:gd name="connsiteX49" fmla="*/ 719795 w 4572000"/>
              <a:gd name="connsiteY49" fmla="*/ 3649725 h 4572097"/>
              <a:gd name="connsiteX50" fmla="*/ 617591 w 4572000"/>
              <a:gd name="connsiteY50" fmla="*/ 3615559 h 4572097"/>
              <a:gd name="connsiteX51" fmla="*/ 651196 w 4572000"/>
              <a:gd name="connsiteY51" fmla="*/ 3513298 h 4572097"/>
              <a:gd name="connsiteX52" fmla="*/ 824855 w 4572000"/>
              <a:gd name="connsiteY52" fmla="*/ 3426507 h 4572097"/>
              <a:gd name="connsiteX53" fmla="*/ 634355 w 4572000"/>
              <a:gd name="connsiteY53" fmla="*/ 3257419 h 4572097"/>
              <a:gd name="connsiteX54" fmla="*/ 628107 w 4572000"/>
              <a:gd name="connsiteY54" fmla="*/ 3149824 h 4572097"/>
              <a:gd name="connsiteX55" fmla="*/ 735701 w 4572000"/>
              <a:gd name="connsiteY55" fmla="*/ 3143576 h 4572097"/>
              <a:gd name="connsiteX56" fmla="*/ 971388 w 4572000"/>
              <a:gd name="connsiteY56" fmla="*/ 3353126 h 4572097"/>
              <a:gd name="connsiteX57" fmla="*/ 1260948 w 4572000"/>
              <a:gd name="connsiteY57" fmla="*/ 3208346 h 4572097"/>
              <a:gd name="connsiteX58" fmla="*/ 1329071 w 4572000"/>
              <a:gd name="connsiteY58" fmla="*/ 3208346 h 4572097"/>
              <a:gd name="connsiteX59" fmla="*/ 1592875 w 4572000"/>
              <a:gd name="connsiteY59" fmla="*/ 3340248 h 4572097"/>
              <a:gd name="connsiteX60" fmla="*/ 2088937 w 4572000"/>
              <a:gd name="connsiteY60" fmla="*/ 2985994 h 4572097"/>
              <a:gd name="connsiteX61" fmla="*/ 2134961 w 4572000"/>
              <a:gd name="connsiteY61" fmla="*/ 2971664 h 4572097"/>
              <a:gd name="connsiteX62" fmla="*/ 381000 w 4572000"/>
              <a:gd name="connsiteY62" fmla="*/ 2590898 h 4572097"/>
              <a:gd name="connsiteX63" fmla="*/ 457200 w 4572000"/>
              <a:gd name="connsiteY63" fmla="*/ 2667098 h 4572097"/>
              <a:gd name="connsiteX64" fmla="*/ 457200 w 4572000"/>
              <a:gd name="connsiteY64" fmla="*/ 4114898 h 4572097"/>
              <a:gd name="connsiteX65" fmla="*/ 3048000 w 4572000"/>
              <a:gd name="connsiteY65" fmla="*/ 4114898 h 4572097"/>
              <a:gd name="connsiteX66" fmla="*/ 3124200 w 4572000"/>
              <a:gd name="connsiteY66" fmla="*/ 4191098 h 4572097"/>
              <a:gd name="connsiteX67" fmla="*/ 3048000 w 4572000"/>
              <a:gd name="connsiteY67" fmla="*/ 4267298 h 4572097"/>
              <a:gd name="connsiteX68" fmla="*/ 381000 w 4572000"/>
              <a:gd name="connsiteY68" fmla="*/ 4267298 h 4572097"/>
              <a:gd name="connsiteX69" fmla="*/ 304800 w 4572000"/>
              <a:gd name="connsiteY69" fmla="*/ 4191098 h 4572097"/>
              <a:gd name="connsiteX70" fmla="*/ 304800 w 4572000"/>
              <a:gd name="connsiteY70" fmla="*/ 2667098 h 4572097"/>
              <a:gd name="connsiteX71" fmla="*/ 381000 w 4572000"/>
              <a:gd name="connsiteY71" fmla="*/ 2590898 h 4572097"/>
              <a:gd name="connsiteX72" fmla="*/ 3200400 w 4572000"/>
              <a:gd name="connsiteY72" fmla="*/ 1828898 h 4572097"/>
              <a:gd name="connsiteX73" fmla="*/ 3657600 w 4572000"/>
              <a:gd name="connsiteY73" fmla="*/ 1828898 h 4572097"/>
              <a:gd name="connsiteX74" fmla="*/ 3657600 w 4572000"/>
              <a:gd name="connsiteY74" fmla="*/ 1981298 h 4572097"/>
              <a:gd name="connsiteX75" fmla="*/ 3200400 w 4572000"/>
              <a:gd name="connsiteY75" fmla="*/ 1981298 h 4572097"/>
              <a:gd name="connsiteX76" fmla="*/ 2438400 w 4572000"/>
              <a:gd name="connsiteY76" fmla="*/ 1828898 h 4572097"/>
              <a:gd name="connsiteX77" fmla="*/ 3048000 w 4572000"/>
              <a:gd name="connsiteY77" fmla="*/ 1828898 h 4572097"/>
              <a:gd name="connsiteX78" fmla="*/ 3048000 w 4572000"/>
              <a:gd name="connsiteY78" fmla="*/ 1981298 h 4572097"/>
              <a:gd name="connsiteX79" fmla="*/ 2438400 w 4572000"/>
              <a:gd name="connsiteY79" fmla="*/ 1981298 h 4572097"/>
              <a:gd name="connsiteX80" fmla="*/ 2209799 w 4572000"/>
              <a:gd name="connsiteY80" fmla="*/ 1828897 h 4572097"/>
              <a:gd name="connsiteX81" fmla="*/ 2285999 w 4572000"/>
              <a:gd name="connsiteY81" fmla="*/ 1905097 h 4572097"/>
              <a:gd name="connsiteX82" fmla="*/ 2263463 w 4572000"/>
              <a:gd name="connsiteY82" fmla="*/ 1959646 h 4572097"/>
              <a:gd name="connsiteX83" fmla="*/ 2155697 w 4572000"/>
              <a:gd name="connsiteY83" fmla="*/ 1959199 h 4572097"/>
              <a:gd name="connsiteX84" fmla="*/ 2133599 w 4572000"/>
              <a:gd name="connsiteY84" fmla="*/ 1905097 h 4572097"/>
              <a:gd name="connsiteX85" fmla="*/ 2209799 w 4572000"/>
              <a:gd name="connsiteY85" fmla="*/ 1828897 h 4572097"/>
              <a:gd name="connsiteX86" fmla="*/ 2209800 w 4572000"/>
              <a:gd name="connsiteY86" fmla="*/ 1525050 h 4572097"/>
              <a:gd name="connsiteX87" fmla="*/ 2263902 w 4572000"/>
              <a:gd name="connsiteY87" fmla="*/ 1546195 h 4572097"/>
              <a:gd name="connsiteX88" fmla="*/ 2279904 w 4572000"/>
              <a:gd name="connsiteY88" fmla="*/ 1571341 h 4572097"/>
              <a:gd name="connsiteX89" fmla="*/ 2286000 w 4572000"/>
              <a:gd name="connsiteY89" fmla="*/ 1600297 h 4572097"/>
              <a:gd name="connsiteX90" fmla="*/ 2263464 w 4572000"/>
              <a:gd name="connsiteY90" fmla="*/ 1654847 h 4572097"/>
              <a:gd name="connsiteX91" fmla="*/ 2155698 w 4572000"/>
              <a:gd name="connsiteY91" fmla="*/ 1654399 h 4572097"/>
              <a:gd name="connsiteX92" fmla="*/ 2139696 w 4572000"/>
              <a:gd name="connsiteY92" fmla="*/ 1571341 h 4572097"/>
              <a:gd name="connsiteX93" fmla="*/ 2155698 w 4572000"/>
              <a:gd name="connsiteY93" fmla="*/ 1546195 h 4572097"/>
              <a:gd name="connsiteX94" fmla="*/ 2209800 w 4572000"/>
              <a:gd name="connsiteY94" fmla="*/ 1525050 h 4572097"/>
              <a:gd name="connsiteX95" fmla="*/ 2895600 w 4572000"/>
              <a:gd name="connsiteY95" fmla="*/ 1524098 h 4572097"/>
              <a:gd name="connsiteX96" fmla="*/ 3657600 w 4572000"/>
              <a:gd name="connsiteY96" fmla="*/ 1524098 h 4572097"/>
              <a:gd name="connsiteX97" fmla="*/ 3657600 w 4572000"/>
              <a:gd name="connsiteY97" fmla="*/ 1676498 h 4572097"/>
              <a:gd name="connsiteX98" fmla="*/ 2895600 w 4572000"/>
              <a:gd name="connsiteY98" fmla="*/ 1676498 h 4572097"/>
              <a:gd name="connsiteX99" fmla="*/ 2438400 w 4572000"/>
              <a:gd name="connsiteY99" fmla="*/ 1524098 h 4572097"/>
              <a:gd name="connsiteX100" fmla="*/ 2743200 w 4572000"/>
              <a:gd name="connsiteY100" fmla="*/ 1524098 h 4572097"/>
              <a:gd name="connsiteX101" fmla="*/ 2743200 w 4572000"/>
              <a:gd name="connsiteY101" fmla="*/ 1676498 h 4572097"/>
              <a:gd name="connsiteX102" fmla="*/ 2438400 w 4572000"/>
              <a:gd name="connsiteY102" fmla="*/ 1676498 h 4572097"/>
              <a:gd name="connsiteX103" fmla="*/ 2209799 w 4572000"/>
              <a:gd name="connsiteY103" fmla="*/ 1219886 h 4572097"/>
              <a:gd name="connsiteX104" fmla="*/ 2263901 w 4572000"/>
              <a:gd name="connsiteY104" fmla="*/ 1241396 h 4572097"/>
              <a:gd name="connsiteX105" fmla="*/ 2285999 w 4572000"/>
              <a:gd name="connsiteY105" fmla="*/ 1295498 h 4572097"/>
              <a:gd name="connsiteX106" fmla="*/ 2285999 w 4572000"/>
              <a:gd name="connsiteY106" fmla="*/ 1297031 h 4572097"/>
              <a:gd name="connsiteX107" fmla="*/ 2209799 w 4572000"/>
              <a:gd name="connsiteY107" fmla="*/ 1371698 h 4572097"/>
              <a:gd name="connsiteX108" fmla="*/ 2180843 w 4572000"/>
              <a:gd name="connsiteY108" fmla="*/ 1366364 h 4572097"/>
              <a:gd name="connsiteX109" fmla="*/ 2155697 w 4572000"/>
              <a:gd name="connsiteY109" fmla="*/ 1349600 h 4572097"/>
              <a:gd name="connsiteX110" fmla="*/ 2133599 w 4572000"/>
              <a:gd name="connsiteY110" fmla="*/ 1295498 h 4572097"/>
              <a:gd name="connsiteX111" fmla="*/ 2155697 w 4572000"/>
              <a:gd name="connsiteY111" fmla="*/ 1241396 h 4572097"/>
              <a:gd name="connsiteX112" fmla="*/ 2209799 w 4572000"/>
              <a:gd name="connsiteY112" fmla="*/ 1219886 h 4572097"/>
              <a:gd name="connsiteX113" fmla="*/ 3352800 w 4572000"/>
              <a:gd name="connsiteY113" fmla="*/ 1219298 h 4572097"/>
              <a:gd name="connsiteX114" fmla="*/ 3657600 w 4572000"/>
              <a:gd name="connsiteY114" fmla="*/ 1219298 h 4572097"/>
              <a:gd name="connsiteX115" fmla="*/ 3657600 w 4572000"/>
              <a:gd name="connsiteY115" fmla="*/ 1371698 h 4572097"/>
              <a:gd name="connsiteX116" fmla="*/ 3352800 w 4572000"/>
              <a:gd name="connsiteY116" fmla="*/ 1371698 h 4572097"/>
              <a:gd name="connsiteX117" fmla="*/ 2438400 w 4572000"/>
              <a:gd name="connsiteY117" fmla="*/ 1219298 h 4572097"/>
              <a:gd name="connsiteX118" fmla="*/ 3200400 w 4572000"/>
              <a:gd name="connsiteY118" fmla="*/ 1219298 h 4572097"/>
              <a:gd name="connsiteX119" fmla="*/ 3200400 w 4572000"/>
              <a:gd name="connsiteY119" fmla="*/ 1371698 h 4572097"/>
              <a:gd name="connsiteX120" fmla="*/ 2438400 w 4572000"/>
              <a:gd name="connsiteY120" fmla="*/ 1371698 h 4572097"/>
              <a:gd name="connsiteX121" fmla="*/ 1678914 w 4572000"/>
              <a:gd name="connsiteY121" fmla="*/ 1172197 h 4572097"/>
              <a:gd name="connsiteX122" fmla="*/ 1250747 w 4572000"/>
              <a:gd name="connsiteY122" fmla="*/ 1600288 h 4572097"/>
              <a:gd name="connsiteX123" fmla="*/ 1678914 w 4572000"/>
              <a:gd name="connsiteY123" fmla="*/ 2028380 h 4572097"/>
              <a:gd name="connsiteX124" fmla="*/ 1678914 w 4572000"/>
              <a:gd name="connsiteY124" fmla="*/ 1172197 h 4572097"/>
              <a:gd name="connsiteX125" fmla="*/ 1066790 w 4572000"/>
              <a:gd name="connsiteY125" fmla="*/ 918755 h 4572097"/>
              <a:gd name="connsiteX126" fmla="*/ 715013 w 4572000"/>
              <a:gd name="connsiteY126" fmla="*/ 1064478 h 4572097"/>
              <a:gd name="connsiteX127" fmla="*/ 607228 w 4572000"/>
              <a:gd name="connsiteY127" fmla="*/ 2028342 h 4572097"/>
              <a:gd name="connsiteX128" fmla="*/ 1571082 w 4572000"/>
              <a:gd name="connsiteY128" fmla="*/ 2136127 h 4572097"/>
              <a:gd name="connsiteX129" fmla="*/ 1089117 w 4572000"/>
              <a:gd name="connsiteY129" fmla="*/ 1654162 h 4572097"/>
              <a:gd name="connsiteX130" fmla="*/ 1086450 w 4572000"/>
              <a:gd name="connsiteY130" fmla="*/ 1650199 h 4572097"/>
              <a:gd name="connsiteX131" fmla="*/ 1075325 w 4572000"/>
              <a:gd name="connsiteY131" fmla="*/ 1633511 h 4572097"/>
              <a:gd name="connsiteX132" fmla="*/ 1072582 w 4572000"/>
              <a:gd name="connsiteY132" fmla="*/ 1629244 h 4572097"/>
              <a:gd name="connsiteX133" fmla="*/ 1071820 w 4572000"/>
              <a:gd name="connsiteY133" fmla="*/ 1626196 h 4572097"/>
              <a:gd name="connsiteX134" fmla="*/ 1066790 w 4572000"/>
              <a:gd name="connsiteY134" fmla="*/ 1600288 h 4572097"/>
              <a:gd name="connsiteX135" fmla="*/ 1219200 w 4572000"/>
              <a:gd name="connsiteY135" fmla="*/ 918689 h 4572097"/>
              <a:gd name="connsiteX136" fmla="*/ 1219200 w 4572000"/>
              <a:gd name="connsiteY136" fmla="*/ 1416351 h 4572097"/>
              <a:gd name="connsiteX137" fmla="*/ 1571092 w 4572000"/>
              <a:gd name="connsiteY137" fmla="*/ 1064459 h 4572097"/>
              <a:gd name="connsiteX138" fmla="*/ 1219200 w 4572000"/>
              <a:gd name="connsiteY138" fmla="*/ 918689 h 4572097"/>
              <a:gd name="connsiteX139" fmla="*/ 1143000 w 4572000"/>
              <a:gd name="connsiteY139" fmla="*/ 762098 h 4572097"/>
              <a:gd name="connsiteX140" fmla="*/ 1981200 w 4572000"/>
              <a:gd name="connsiteY140" fmla="*/ 1600298 h 4572097"/>
              <a:gd name="connsiteX141" fmla="*/ 1143000 w 4572000"/>
              <a:gd name="connsiteY141" fmla="*/ 2438498 h 4572097"/>
              <a:gd name="connsiteX142" fmla="*/ 1132456 w 4572000"/>
              <a:gd name="connsiteY142" fmla="*/ 2438498 h 4572097"/>
              <a:gd name="connsiteX143" fmla="*/ 304800 w 4572000"/>
              <a:gd name="connsiteY143" fmla="*/ 1600298 h 4572097"/>
              <a:gd name="connsiteX144" fmla="*/ 1143000 w 4572000"/>
              <a:gd name="connsiteY144" fmla="*/ 762098 h 4572097"/>
              <a:gd name="connsiteX145" fmla="*/ 4267200 w 4572000"/>
              <a:gd name="connsiteY145" fmla="*/ 762097 h 4572097"/>
              <a:gd name="connsiteX146" fmla="*/ 4267200 w 4572000"/>
              <a:gd name="connsiteY146" fmla="*/ 4038697 h 4572097"/>
              <a:gd name="connsiteX147" fmla="*/ 4419600 w 4572000"/>
              <a:gd name="connsiteY147" fmla="*/ 4038697 h 4572097"/>
              <a:gd name="connsiteX148" fmla="*/ 4419600 w 4572000"/>
              <a:gd name="connsiteY148" fmla="*/ 762097 h 4572097"/>
              <a:gd name="connsiteX149" fmla="*/ 2438400 w 4572000"/>
              <a:gd name="connsiteY149" fmla="*/ 381098 h 4572097"/>
              <a:gd name="connsiteX150" fmla="*/ 2743200 w 4572000"/>
              <a:gd name="connsiteY150" fmla="*/ 381098 h 4572097"/>
              <a:gd name="connsiteX151" fmla="*/ 2743200 w 4572000"/>
              <a:gd name="connsiteY151" fmla="*/ 533498 h 4572097"/>
              <a:gd name="connsiteX152" fmla="*/ 2438400 w 4572000"/>
              <a:gd name="connsiteY152" fmla="*/ 533498 h 4572097"/>
              <a:gd name="connsiteX153" fmla="*/ 1219200 w 4572000"/>
              <a:gd name="connsiteY153" fmla="*/ 381098 h 4572097"/>
              <a:gd name="connsiteX154" fmla="*/ 2286000 w 4572000"/>
              <a:gd name="connsiteY154" fmla="*/ 381098 h 4572097"/>
              <a:gd name="connsiteX155" fmla="*/ 2286000 w 4572000"/>
              <a:gd name="connsiteY155" fmla="*/ 533498 h 4572097"/>
              <a:gd name="connsiteX156" fmla="*/ 1219200 w 4572000"/>
              <a:gd name="connsiteY156" fmla="*/ 533498 h 4572097"/>
              <a:gd name="connsiteX157" fmla="*/ 4343400 w 4572000"/>
              <a:gd name="connsiteY157" fmla="*/ 281427 h 4572097"/>
              <a:gd name="connsiteX158" fmla="*/ 4267200 w 4572000"/>
              <a:gd name="connsiteY158" fmla="*/ 471927 h 4572097"/>
              <a:gd name="connsiteX159" fmla="*/ 4267200 w 4572000"/>
              <a:gd name="connsiteY159" fmla="*/ 609697 h 4572097"/>
              <a:gd name="connsiteX160" fmla="*/ 4419600 w 4572000"/>
              <a:gd name="connsiteY160" fmla="*/ 609697 h 4572097"/>
              <a:gd name="connsiteX161" fmla="*/ 4419600 w 4572000"/>
              <a:gd name="connsiteY161" fmla="*/ 471927 h 4572097"/>
              <a:gd name="connsiteX162" fmla="*/ 152400 w 4572000"/>
              <a:gd name="connsiteY162" fmla="*/ 152497 h 4572097"/>
              <a:gd name="connsiteX163" fmla="*/ 152400 w 4572000"/>
              <a:gd name="connsiteY163" fmla="*/ 4419697 h 4572097"/>
              <a:gd name="connsiteX164" fmla="*/ 3810000 w 4572000"/>
              <a:gd name="connsiteY164" fmla="*/ 4419697 h 4572097"/>
              <a:gd name="connsiteX165" fmla="*/ 3810000 w 4572000"/>
              <a:gd name="connsiteY165" fmla="*/ 152497 h 4572097"/>
              <a:gd name="connsiteX166" fmla="*/ 76200 w 4572000"/>
              <a:gd name="connsiteY166" fmla="*/ 97 h 4572097"/>
              <a:gd name="connsiteX167" fmla="*/ 3886200 w 4572000"/>
              <a:gd name="connsiteY167" fmla="*/ 97 h 4572097"/>
              <a:gd name="connsiteX168" fmla="*/ 3962400 w 4572000"/>
              <a:gd name="connsiteY168" fmla="*/ 76297 h 4572097"/>
              <a:gd name="connsiteX169" fmla="*/ 3962400 w 4572000"/>
              <a:gd name="connsiteY169" fmla="*/ 4495897 h 4572097"/>
              <a:gd name="connsiteX170" fmla="*/ 3886200 w 4572000"/>
              <a:gd name="connsiteY170" fmla="*/ 4572097 h 4572097"/>
              <a:gd name="connsiteX171" fmla="*/ 76200 w 4572000"/>
              <a:gd name="connsiteY171" fmla="*/ 4572097 h 4572097"/>
              <a:gd name="connsiteX172" fmla="*/ 0 w 4572000"/>
              <a:gd name="connsiteY172" fmla="*/ 4495897 h 4572097"/>
              <a:gd name="connsiteX173" fmla="*/ 0 w 4572000"/>
              <a:gd name="connsiteY173" fmla="*/ 76297 h 4572097"/>
              <a:gd name="connsiteX174" fmla="*/ 76200 w 4572000"/>
              <a:gd name="connsiteY174" fmla="*/ 97 h 4572097"/>
              <a:gd name="connsiteX175" fmla="*/ 4344969 w 4572000"/>
              <a:gd name="connsiteY175" fmla="*/ 17 h 4572097"/>
              <a:gd name="connsiteX176" fmla="*/ 4414190 w 4572000"/>
              <a:gd name="connsiteY176" fmla="*/ 48017 h 4572097"/>
              <a:gd name="connsiteX177" fmla="*/ 4566590 w 4572000"/>
              <a:gd name="connsiteY177" fmla="*/ 429017 h 4572097"/>
              <a:gd name="connsiteX178" fmla="*/ 4572000 w 4572000"/>
              <a:gd name="connsiteY178" fmla="*/ 457287 h 4572097"/>
              <a:gd name="connsiteX179" fmla="*/ 4572000 w 4572000"/>
              <a:gd name="connsiteY179" fmla="*/ 4343488 h 4572097"/>
              <a:gd name="connsiteX180" fmla="*/ 4343400 w 4572000"/>
              <a:gd name="connsiteY180" fmla="*/ 4572088 h 4572097"/>
              <a:gd name="connsiteX181" fmla="*/ 4114800 w 4572000"/>
              <a:gd name="connsiteY181" fmla="*/ 4343488 h 4572097"/>
              <a:gd name="connsiteX182" fmla="*/ 4114800 w 4572000"/>
              <a:gd name="connsiteY182" fmla="*/ 457287 h 4572097"/>
              <a:gd name="connsiteX183" fmla="*/ 4120210 w 4572000"/>
              <a:gd name="connsiteY183" fmla="*/ 429017 h 4572097"/>
              <a:gd name="connsiteX184" fmla="*/ 4272610 w 4572000"/>
              <a:gd name="connsiteY184" fmla="*/ 48017 h 4572097"/>
              <a:gd name="connsiteX185" fmla="*/ 4315196 w 4572000"/>
              <a:gd name="connsiteY185" fmla="*/ 5431 h 4572097"/>
              <a:gd name="connsiteX186" fmla="*/ 4344969 w 4572000"/>
              <a:gd name="connsiteY186" fmla="*/ 17 h 45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4572000" h="4572097">
                <a:moveTo>
                  <a:pt x="4267200" y="4191097"/>
                </a:moveTo>
                <a:lnTo>
                  <a:pt x="4267200" y="4343497"/>
                </a:lnTo>
                <a:cubicBezTo>
                  <a:pt x="4267200" y="4385579"/>
                  <a:pt x="4301318" y="4419697"/>
                  <a:pt x="4343400" y="4419697"/>
                </a:cubicBezTo>
                <a:cubicBezTo>
                  <a:pt x="4385481" y="4419697"/>
                  <a:pt x="4419600" y="4385579"/>
                  <a:pt x="4419600" y="4343497"/>
                </a:cubicBezTo>
                <a:lnTo>
                  <a:pt x="4419600" y="4191097"/>
                </a:lnTo>
                <a:close/>
                <a:moveTo>
                  <a:pt x="3276600" y="3505298"/>
                </a:moveTo>
                <a:lnTo>
                  <a:pt x="3581400" y="3505298"/>
                </a:lnTo>
                <a:cubicBezTo>
                  <a:pt x="3623481" y="3505298"/>
                  <a:pt x="3657600" y="3539416"/>
                  <a:pt x="3657600" y="3581498"/>
                </a:cubicBezTo>
                <a:cubicBezTo>
                  <a:pt x="3657600" y="3623579"/>
                  <a:pt x="3623481" y="3657698"/>
                  <a:pt x="3581400" y="3657698"/>
                </a:cubicBezTo>
                <a:lnTo>
                  <a:pt x="3276600" y="3657698"/>
                </a:lnTo>
                <a:cubicBezTo>
                  <a:pt x="3234518" y="3657698"/>
                  <a:pt x="3200400" y="3623579"/>
                  <a:pt x="3200400" y="3581498"/>
                </a:cubicBezTo>
                <a:cubicBezTo>
                  <a:pt x="3200400" y="3539416"/>
                  <a:pt x="3234518" y="3505298"/>
                  <a:pt x="3276600" y="3505298"/>
                </a:cubicBezTo>
                <a:close/>
                <a:moveTo>
                  <a:pt x="2131695" y="3143490"/>
                </a:moveTo>
                <a:lnTo>
                  <a:pt x="1644472" y="3491420"/>
                </a:lnTo>
                <a:cubicBezTo>
                  <a:pt x="1621526" y="3507841"/>
                  <a:pt x="1591389" y="3510250"/>
                  <a:pt x="1566139" y="3497668"/>
                </a:cubicBezTo>
                <a:lnTo>
                  <a:pt x="1295400" y="3361880"/>
                </a:lnTo>
                <a:lnTo>
                  <a:pt x="1094765" y="3462540"/>
                </a:lnTo>
                <a:lnTo>
                  <a:pt x="1389126" y="3724211"/>
                </a:lnTo>
                <a:lnTo>
                  <a:pt x="1804568" y="3585831"/>
                </a:lnTo>
                <a:cubicBezTo>
                  <a:pt x="1819132" y="3580945"/>
                  <a:pt x="1834829" y="3580573"/>
                  <a:pt x="1849603" y="3584764"/>
                </a:cubicBezTo>
                <a:lnTo>
                  <a:pt x="2329663" y="3721924"/>
                </a:lnTo>
                <a:lnTo>
                  <a:pt x="2515971" y="3442423"/>
                </a:lnTo>
                <a:close/>
                <a:moveTo>
                  <a:pt x="3276600" y="3048098"/>
                </a:moveTo>
                <a:lnTo>
                  <a:pt x="3581400" y="3048098"/>
                </a:lnTo>
                <a:cubicBezTo>
                  <a:pt x="3623481" y="3048098"/>
                  <a:pt x="3657600" y="3082216"/>
                  <a:pt x="3657600" y="3124298"/>
                </a:cubicBezTo>
                <a:cubicBezTo>
                  <a:pt x="3657600" y="3166379"/>
                  <a:pt x="3623481" y="3200498"/>
                  <a:pt x="3581400" y="3200498"/>
                </a:cubicBezTo>
                <a:lnTo>
                  <a:pt x="3276600" y="3200498"/>
                </a:lnTo>
                <a:cubicBezTo>
                  <a:pt x="3234518" y="3200498"/>
                  <a:pt x="3200400" y="3166379"/>
                  <a:pt x="3200400" y="3124298"/>
                </a:cubicBezTo>
                <a:cubicBezTo>
                  <a:pt x="3200400" y="3082216"/>
                  <a:pt x="3234518" y="3048098"/>
                  <a:pt x="3276600" y="3048098"/>
                </a:cubicBezTo>
                <a:close/>
                <a:moveTo>
                  <a:pt x="2134961" y="2971664"/>
                </a:moveTo>
                <a:cubicBezTo>
                  <a:pt x="2151047" y="2971986"/>
                  <a:pt x="2167033" y="2977389"/>
                  <a:pt x="2180377" y="2987823"/>
                </a:cubicBezTo>
                <a:lnTo>
                  <a:pt x="2600697" y="3314798"/>
                </a:lnTo>
                <a:lnTo>
                  <a:pt x="2755992" y="3081930"/>
                </a:lnTo>
                <a:cubicBezTo>
                  <a:pt x="2779347" y="3046916"/>
                  <a:pt x="2826668" y="3037468"/>
                  <a:pt x="2861682" y="3060823"/>
                </a:cubicBezTo>
                <a:cubicBezTo>
                  <a:pt x="2896695" y="3084178"/>
                  <a:pt x="2906144" y="3131498"/>
                  <a:pt x="2882789" y="3166512"/>
                </a:cubicBezTo>
                <a:lnTo>
                  <a:pt x="2721321" y="3408676"/>
                </a:lnTo>
                <a:lnTo>
                  <a:pt x="2866101" y="3521299"/>
                </a:lnTo>
                <a:cubicBezTo>
                  <a:pt x="2867006" y="3521966"/>
                  <a:pt x="2867882" y="3522652"/>
                  <a:pt x="2868749" y="3523357"/>
                </a:cubicBezTo>
                <a:cubicBezTo>
                  <a:pt x="2901391" y="3549922"/>
                  <a:pt x="2906306" y="3597928"/>
                  <a:pt x="2879731" y="3630561"/>
                </a:cubicBezTo>
                <a:cubicBezTo>
                  <a:pt x="2853157" y="3663193"/>
                  <a:pt x="2805160" y="3668108"/>
                  <a:pt x="2772528" y="3641543"/>
                </a:cubicBezTo>
                <a:lnTo>
                  <a:pt x="2636510" y="3535777"/>
                </a:lnTo>
                <a:lnTo>
                  <a:pt x="2425589" y="3852389"/>
                </a:lnTo>
                <a:cubicBezTo>
                  <a:pt x="2411454" y="3873581"/>
                  <a:pt x="2387660" y="3886298"/>
                  <a:pt x="2362190" y="3886298"/>
                </a:cubicBezTo>
                <a:cubicBezTo>
                  <a:pt x="2355180" y="3886202"/>
                  <a:pt x="2348208" y="3885173"/>
                  <a:pt x="2341464" y="3883249"/>
                </a:cubicBezTo>
                <a:lnTo>
                  <a:pt x="1830924" y="3737326"/>
                </a:lnTo>
                <a:lnTo>
                  <a:pt x="1396051" y="3882106"/>
                </a:lnTo>
                <a:cubicBezTo>
                  <a:pt x="1370200" y="3890765"/>
                  <a:pt x="1341691" y="3884954"/>
                  <a:pt x="1321298" y="3866866"/>
                </a:cubicBezTo>
                <a:lnTo>
                  <a:pt x="948452" y="3535397"/>
                </a:lnTo>
                <a:lnTo>
                  <a:pt x="719852" y="3649697"/>
                </a:lnTo>
                <a:cubicBezTo>
                  <a:pt x="719833" y="3649706"/>
                  <a:pt x="719814" y="3649715"/>
                  <a:pt x="719795" y="3649725"/>
                </a:cubicBezTo>
                <a:cubicBezTo>
                  <a:pt x="682133" y="3668508"/>
                  <a:pt x="636375" y="3653221"/>
                  <a:pt x="617591" y="3615559"/>
                </a:cubicBezTo>
                <a:cubicBezTo>
                  <a:pt x="598684" y="3578040"/>
                  <a:pt x="613715" y="3532291"/>
                  <a:pt x="651196" y="3513298"/>
                </a:cubicBezTo>
                <a:lnTo>
                  <a:pt x="824855" y="3426507"/>
                </a:lnTo>
                <a:lnTo>
                  <a:pt x="634355" y="3257419"/>
                </a:lnTo>
                <a:cubicBezTo>
                  <a:pt x="602923" y="3229434"/>
                  <a:pt x="600123" y="3181257"/>
                  <a:pt x="628107" y="3149824"/>
                </a:cubicBezTo>
                <a:cubicBezTo>
                  <a:pt x="656091" y="3118392"/>
                  <a:pt x="704269" y="3115592"/>
                  <a:pt x="735701" y="3143576"/>
                </a:cubicBezTo>
                <a:lnTo>
                  <a:pt x="971388" y="3353126"/>
                </a:lnTo>
                <a:lnTo>
                  <a:pt x="1260948" y="3208346"/>
                </a:lnTo>
                <a:cubicBezTo>
                  <a:pt x="1282389" y="3197631"/>
                  <a:pt x="1307630" y="3197631"/>
                  <a:pt x="1329071" y="3208346"/>
                </a:cubicBezTo>
                <a:lnTo>
                  <a:pt x="1592875" y="3340248"/>
                </a:lnTo>
                <a:lnTo>
                  <a:pt x="2088937" y="2985994"/>
                </a:lnTo>
                <a:cubicBezTo>
                  <a:pt x="2102687" y="2976103"/>
                  <a:pt x="2118874" y="2971343"/>
                  <a:pt x="2134961" y="2971664"/>
                </a:cubicBezTo>
                <a:close/>
                <a:moveTo>
                  <a:pt x="381000" y="2590898"/>
                </a:moveTo>
                <a:cubicBezTo>
                  <a:pt x="423081" y="2590898"/>
                  <a:pt x="457200" y="2625016"/>
                  <a:pt x="457200" y="2667098"/>
                </a:cubicBezTo>
                <a:lnTo>
                  <a:pt x="457200" y="4114898"/>
                </a:lnTo>
                <a:lnTo>
                  <a:pt x="3048000" y="4114898"/>
                </a:lnTo>
                <a:cubicBezTo>
                  <a:pt x="3090081" y="4114898"/>
                  <a:pt x="3124200" y="4149016"/>
                  <a:pt x="3124200" y="4191098"/>
                </a:cubicBezTo>
                <a:cubicBezTo>
                  <a:pt x="3124200" y="4233179"/>
                  <a:pt x="3090081" y="4267298"/>
                  <a:pt x="3048000" y="4267298"/>
                </a:cubicBezTo>
                <a:lnTo>
                  <a:pt x="381000" y="4267298"/>
                </a:lnTo>
                <a:cubicBezTo>
                  <a:pt x="338918" y="4267298"/>
                  <a:pt x="304800" y="4233179"/>
                  <a:pt x="304800" y="4191098"/>
                </a:cubicBezTo>
                <a:lnTo>
                  <a:pt x="304800" y="2667098"/>
                </a:lnTo>
                <a:cubicBezTo>
                  <a:pt x="304800" y="2625016"/>
                  <a:pt x="338918" y="2590898"/>
                  <a:pt x="381000" y="2590898"/>
                </a:cubicBezTo>
                <a:close/>
                <a:moveTo>
                  <a:pt x="3200400" y="1828898"/>
                </a:moveTo>
                <a:lnTo>
                  <a:pt x="3657600" y="1828898"/>
                </a:lnTo>
                <a:lnTo>
                  <a:pt x="3657600" y="1981298"/>
                </a:lnTo>
                <a:lnTo>
                  <a:pt x="3200400" y="1981298"/>
                </a:lnTo>
                <a:close/>
                <a:moveTo>
                  <a:pt x="2438400" y="1828898"/>
                </a:moveTo>
                <a:lnTo>
                  <a:pt x="3048000" y="1828898"/>
                </a:lnTo>
                <a:lnTo>
                  <a:pt x="3048000" y="1981298"/>
                </a:lnTo>
                <a:lnTo>
                  <a:pt x="2438400" y="1981298"/>
                </a:lnTo>
                <a:close/>
                <a:moveTo>
                  <a:pt x="2209799" y="1828897"/>
                </a:moveTo>
                <a:cubicBezTo>
                  <a:pt x="2251881" y="1828897"/>
                  <a:pt x="2285999" y="1863006"/>
                  <a:pt x="2285999" y="1905097"/>
                </a:cubicBezTo>
                <a:cubicBezTo>
                  <a:pt x="2286123" y="1925576"/>
                  <a:pt x="2277998" y="1945235"/>
                  <a:pt x="2263463" y="1959646"/>
                </a:cubicBezTo>
                <a:cubicBezTo>
                  <a:pt x="2233583" y="1989279"/>
                  <a:pt x="2185330" y="1989079"/>
                  <a:pt x="2155697" y="1959199"/>
                </a:cubicBezTo>
                <a:cubicBezTo>
                  <a:pt x="2141362" y="1944864"/>
                  <a:pt x="2133399" y="1925366"/>
                  <a:pt x="2133599" y="1905097"/>
                </a:cubicBezTo>
                <a:cubicBezTo>
                  <a:pt x="2133599" y="1863015"/>
                  <a:pt x="2167718" y="1828897"/>
                  <a:pt x="2209799" y="1828897"/>
                </a:cubicBezTo>
                <a:close/>
                <a:moveTo>
                  <a:pt x="2209800" y="1525050"/>
                </a:moveTo>
                <a:cubicBezTo>
                  <a:pt x="2229212" y="1525050"/>
                  <a:pt x="2248624" y="1532098"/>
                  <a:pt x="2263902" y="1546195"/>
                </a:cubicBezTo>
                <a:cubicBezTo>
                  <a:pt x="2270627" y="1553606"/>
                  <a:pt x="2276037" y="1562112"/>
                  <a:pt x="2279904" y="1571341"/>
                </a:cubicBezTo>
                <a:cubicBezTo>
                  <a:pt x="2284171" y="1580381"/>
                  <a:pt x="2286257" y="1590296"/>
                  <a:pt x="2286000" y="1600297"/>
                </a:cubicBezTo>
                <a:cubicBezTo>
                  <a:pt x="2286124" y="1620776"/>
                  <a:pt x="2277999" y="1640436"/>
                  <a:pt x="2263464" y="1654847"/>
                </a:cubicBezTo>
                <a:cubicBezTo>
                  <a:pt x="2233584" y="1684479"/>
                  <a:pt x="2185330" y="1684279"/>
                  <a:pt x="2155698" y="1654399"/>
                </a:cubicBezTo>
                <a:cubicBezTo>
                  <a:pt x="2133886" y="1632587"/>
                  <a:pt x="2127542" y="1599697"/>
                  <a:pt x="2139696" y="1571341"/>
                </a:cubicBezTo>
                <a:cubicBezTo>
                  <a:pt x="2143382" y="1562016"/>
                  <a:pt x="2148812" y="1553482"/>
                  <a:pt x="2155698" y="1546195"/>
                </a:cubicBezTo>
                <a:cubicBezTo>
                  <a:pt x="2170976" y="1532098"/>
                  <a:pt x="2190388" y="1525050"/>
                  <a:pt x="2209800" y="1525050"/>
                </a:cubicBezTo>
                <a:close/>
                <a:moveTo>
                  <a:pt x="2895600" y="1524098"/>
                </a:moveTo>
                <a:lnTo>
                  <a:pt x="3657600" y="1524098"/>
                </a:lnTo>
                <a:lnTo>
                  <a:pt x="3657600" y="1676498"/>
                </a:lnTo>
                <a:lnTo>
                  <a:pt x="2895600" y="1676498"/>
                </a:lnTo>
                <a:close/>
                <a:moveTo>
                  <a:pt x="2438400" y="1524098"/>
                </a:moveTo>
                <a:lnTo>
                  <a:pt x="2743200" y="1524098"/>
                </a:lnTo>
                <a:lnTo>
                  <a:pt x="2743200" y="1676498"/>
                </a:lnTo>
                <a:lnTo>
                  <a:pt x="2438400" y="1676498"/>
                </a:lnTo>
                <a:close/>
                <a:moveTo>
                  <a:pt x="2209799" y="1219886"/>
                </a:moveTo>
                <a:cubicBezTo>
                  <a:pt x="2229259" y="1219886"/>
                  <a:pt x="2248719" y="1227056"/>
                  <a:pt x="2263901" y="1241396"/>
                </a:cubicBezTo>
                <a:cubicBezTo>
                  <a:pt x="2277827" y="1255997"/>
                  <a:pt x="2285714" y="1275314"/>
                  <a:pt x="2285999" y="1295498"/>
                </a:cubicBezTo>
                <a:cubicBezTo>
                  <a:pt x="2286009" y="1296012"/>
                  <a:pt x="2286009" y="1296517"/>
                  <a:pt x="2285999" y="1297031"/>
                </a:cubicBezTo>
                <a:cubicBezTo>
                  <a:pt x="2285580" y="1338693"/>
                  <a:pt x="2251462" y="1372117"/>
                  <a:pt x="2209799" y="1371698"/>
                </a:cubicBezTo>
                <a:cubicBezTo>
                  <a:pt x="2199893" y="1371821"/>
                  <a:pt x="2190054" y="1370012"/>
                  <a:pt x="2180843" y="1366364"/>
                </a:cubicBezTo>
                <a:cubicBezTo>
                  <a:pt x="2171738" y="1361944"/>
                  <a:pt x="2163279" y="1356305"/>
                  <a:pt x="2155697" y="1349600"/>
                </a:cubicBezTo>
                <a:cubicBezTo>
                  <a:pt x="2141362" y="1335264"/>
                  <a:pt x="2133399" y="1315767"/>
                  <a:pt x="2133599" y="1295498"/>
                </a:cubicBezTo>
                <a:cubicBezTo>
                  <a:pt x="2133876" y="1275324"/>
                  <a:pt x="2141772" y="1255997"/>
                  <a:pt x="2155697" y="1241396"/>
                </a:cubicBezTo>
                <a:cubicBezTo>
                  <a:pt x="2170880" y="1227056"/>
                  <a:pt x="2190340" y="1219886"/>
                  <a:pt x="2209799" y="1219886"/>
                </a:cubicBezTo>
                <a:close/>
                <a:moveTo>
                  <a:pt x="3352800" y="1219298"/>
                </a:moveTo>
                <a:lnTo>
                  <a:pt x="3657600" y="1219298"/>
                </a:lnTo>
                <a:lnTo>
                  <a:pt x="3657600" y="1371698"/>
                </a:lnTo>
                <a:lnTo>
                  <a:pt x="3352800" y="1371698"/>
                </a:lnTo>
                <a:close/>
                <a:moveTo>
                  <a:pt x="2438400" y="1219298"/>
                </a:moveTo>
                <a:lnTo>
                  <a:pt x="3200400" y="1219298"/>
                </a:lnTo>
                <a:lnTo>
                  <a:pt x="3200400" y="1371698"/>
                </a:lnTo>
                <a:lnTo>
                  <a:pt x="2438400" y="1371698"/>
                </a:lnTo>
                <a:close/>
                <a:moveTo>
                  <a:pt x="1678914" y="1172197"/>
                </a:moveTo>
                <a:lnTo>
                  <a:pt x="1250747" y="1600288"/>
                </a:lnTo>
                <a:lnTo>
                  <a:pt x="1678914" y="2028380"/>
                </a:lnTo>
                <a:cubicBezTo>
                  <a:pt x="1878768" y="1777977"/>
                  <a:pt x="1878768" y="1422609"/>
                  <a:pt x="1678914" y="1172197"/>
                </a:cubicBezTo>
                <a:close/>
                <a:moveTo>
                  <a:pt x="1066790" y="918755"/>
                </a:moveTo>
                <a:cubicBezTo>
                  <a:pt x="938127" y="933148"/>
                  <a:pt x="816169" y="983668"/>
                  <a:pt x="715013" y="1064478"/>
                </a:cubicBezTo>
                <a:cubicBezTo>
                  <a:pt x="419090" y="1300879"/>
                  <a:pt x="370827" y="1732419"/>
                  <a:pt x="607228" y="2028342"/>
                </a:cubicBezTo>
                <a:cubicBezTo>
                  <a:pt x="843629" y="2324274"/>
                  <a:pt x="1275159" y="2372528"/>
                  <a:pt x="1571082" y="2136127"/>
                </a:cubicBezTo>
                <a:lnTo>
                  <a:pt x="1089117" y="1654162"/>
                </a:lnTo>
                <a:cubicBezTo>
                  <a:pt x="1087974" y="1653019"/>
                  <a:pt x="1087517" y="1651418"/>
                  <a:pt x="1086450" y="1650199"/>
                </a:cubicBezTo>
                <a:cubicBezTo>
                  <a:pt x="1082002" y="1645170"/>
                  <a:pt x="1078258" y="1639550"/>
                  <a:pt x="1075325" y="1633511"/>
                </a:cubicBezTo>
                <a:cubicBezTo>
                  <a:pt x="1074563" y="1631987"/>
                  <a:pt x="1073344" y="1630235"/>
                  <a:pt x="1072582" y="1629244"/>
                </a:cubicBezTo>
                <a:cubicBezTo>
                  <a:pt x="1071820" y="1628254"/>
                  <a:pt x="1072201" y="1627187"/>
                  <a:pt x="1071820" y="1626196"/>
                </a:cubicBezTo>
                <a:cubicBezTo>
                  <a:pt x="1068648" y="1617919"/>
                  <a:pt x="1066943" y="1609146"/>
                  <a:pt x="1066790" y="1600288"/>
                </a:cubicBezTo>
                <a:close/>
                <a:moveTo>
                  <a:pt x="1219200" y="918689"/>
                </a:moveTo>
                <a:lnTo>
                  <a:pt x="1219200" y="1416351"/>
                </a:lnTo>
                <a:lnTo>
                  <a:pt x="1571092" y="1064459"/>
                </a:lnTo>
                <a:cubicBezTo>
                  <a:pt x="1470126" y="983249"/>
                  <a:pt x="1348016" y="932662"/>
                  <a:pt x="1219200" y="918689"/>
                </a:cubicBezTo>
                <a:close/>
                <a:moveTo>
                  <a:pt x="1143000" y="762098"/>
                </a:moveTo>
                <a:cubicBezTo>
                  <a:pt x="1605924" y="762098"/>
                  <a:pt x="1981200" y="1137373"/>
                  <a:pt x="1981200" y="1600298"/>
                </a:cubicBezTo>
                <a:cubicBezTo>
                  <a:pt x="1981200" y="2063222"/>
                  <a:pt x="1605924" y="2438498"/>
                  <a:pt x="1143000" y="2438498"/>
                </a:cubicBezTo>
                <a:cubicBezTo>
                  <a:pt x="1139485" y="2438517"/>
                  <a:pt x="1135970" y="2438517"/>
                  <a:pt x="1132456" y="2438498"/>
                </a:cubicBezTo>
                <a:cubicBezTo>
                  <a:pt x="672436" y="2435583"/>
                  <a:pt x="301885" y="2060308"/>
                  <a:pt x="304800" y="1600298"/>
                </a:cubicBezTo>
                <a:cubicBezTo>
                  <a:pt x="304800" y="1137373"/>
                  <a:pt x="680075" y="762098"/>
                  <a:pt x="1143000" y="762098"/>
                </a:cubicBezTo>
                <a:close/>
                <a:moveTo>
                  <a:pt x="4267200" y="762097"/>
                </a:moveTo>
                <a:lnTo>
                  <a:pt x="4267200" y="4038697"/>
                </a:lnTo>
                <a:lnTo>
                  <a:pt x="4419600" y="4038697"/>
                </a:lnTo>
                <a:lnTo>
                  <a:pt x="4419600" y="762097"/>
                </a:lnTo>
                <a:close/>
                <a:moveTo>
                  <a:pt x="2438400" y="381098"/>
                </a:moveTo>
                <a:lnTo>
                  <a:pt x="2743200" y="381098"/>
                </a:lnTo>
                <a:lnTo>
                  <a:pt x="2743200" y="533498"/>
                </a:lnTo>
                <a:lnTo>
                  <a:pt x="2438400" y="533498"/>
                </a:lnTo>
                <a:close/>
                <a:moveTo>
                  <a:pt x="1219200" y="381098"/>
                </a:moveTo>
                <a:lnTo>
                  <a:pt x="2286000" y="381098"/>
                </a:lnTo>
                <a:lnTo>
                  <a:pt x="2286000" y="533498"/>
                </a:lnTo>
                <a:lnTo>
                  <a:pt x="1219200" y="533498"/>
                </a:lnTo>
                <a:close/>
                <a:moveTo>
                  <a:pt x="4343400" y="281427"/>
                </a:moveTo>
                <a:lnTo>
                  <a:pt x="4267200" y="471927"/>
                </a:lnTo>
                <a:lnTo>
                  <a:pt x="4267200" y="609697"/>
                </a:lnTo>
                <a:lnTo>
                  <a:pt x="4419600" y="609697"/>
                </a:lnTo>
                <a:lnTo>
                  <a:pt x="4419600" y="471927"/>
                </a:lnTo>
                <a:close/>
                <a:moveTo>
                  <a:pt x="152400" y="152497"/>
                </a:moveTo>
                <a:lnTo>
                  <a:pt x="152400" y="4419697"/>
                </a:lnTo>
                <a:lnTo>
                  <a:pt x="3810000" y="4419697"/>
                </a:lnTo>
                <a:lnTo>
                  <a:pt x="3810000" y="152497"/>
                </a:lnTo>
                <a:close/>
                <a:moveTo>
                  <a:pt x="76200" y="97"/>
                </a:moveTo>
                <a:lnTo>
                  <a:pt x="3886200" y="97"/>
                </a:lnTo>
                <a:cubicBezTo>
                  <a:pt x="3928281" y="97"/>
                  <a:pt x="3962400" y="34206"/>
                  <a:pt x="3962400" y="76297"/>
                </a:cubicBezTo>
                <a:lnTo>
                  <a:pt x="3962400" y="4495897"/>
                </a:lnTo>
                <a:cubicBezTo>
                  <a:pt x="3962400" y="4537979"/>
                  <a:pt x="3928281" y="4572097"/>
                  <a:pt x="3886200" y="4572097"/>
                </a:cubicBezTo>
                <a:lnTo>
                  <a:pt x="76200" y="4572097"/>
                </a:lnTo>
                <a:cubicBezTo>
                  <a:pt x="34118" y="4572097"/>
                  <a:pt x="0" y="4537979"/>
                  <a:pt x="0" y="4495897"/>
                </a:cubicBezTo>
                <a:lnTo>
                  <a:pt x="0" y="76297"/>
                </a:lnTo>
                <a:cubicBezTo>
                  <a:pt x="0" y="34215"/>
                  <a:pt x="34118" y="97"/>
                  <a:pt x="76200" y="97"/>
                </a:cubicBezTo>
                <a:close/>
                <a:moveTo>
                  <a:pt x="4344969" y="17"/>
                </a:moveTo>
                <a:cubicBezTo>
                  <a:pt x="4374659" y="640"/>
                  <a:pt x="4402509" y="18692"/>
                  <a:pt x="4414190" y="48017"/>
                </a:cubicBezTo>
                <a:lnTo>
                  <a:pt x="4566590" y="429017"/>
                </a:lnTo>
                <a:cubicBezTo>
                  <a:pt x="4570171" y="438018"/>
                  <a:pt x="4572009" y="447610"/>
                  <a:pt x="4572000" y="457287"/>
                </a:cubicBezTo>
                <a:lnTo>
                  <a:pt x="4572000" y="4343488"/>
                </a:lnTo>
                <a:cubicBezTo>
                  <a:pt x="4572000" y="4469741"/>
                  <a:pt x="4469654" y="4572088"/>
                  <a:pt x="4343400" y="4572088"/>
                </a:cubicBezTo>
                <a:cubicBezTo>
                  <a:pt x="4217146" y="4572088"/>
                  <a:pt x="4114800" y="4469741"/>
                  <a:pt x="4114800" y="4343488"/>
                </a:cubicBezTo>
                <a:lnTo>
                  <a:pt x="4114800" y="457287"/>
                </a:lnTo>
                <a:cubicBezTo>
                  <a:pt x="4114790" y="447610"/>
                  <a:pt x="4116628" y="438009"/>
                  <a:pt x="4120210" y="429017"/>
                </a:cubicBezTo>
                <a:lnTo>
                  <a:pt x="4272610" y="48017"/>
                </a:lnTo>
                <a:cubicBezTo>
                  <a:pt x="4280354" y="28577"/>
                  <a:pt x="4295756" y="13175"/>
                  <a:pt x="4315196" y="5431"/>
                </a:cubicBezTo>
                <a:cubicBezTo>
                  <a:pt x="4324971" y="1538"/>
                  <a:pt x="4335072" y="-191"/>
                  <a:pt x="4344969" y="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49" name="Freeform: Shape 45">
            <a:extLst>
              <a:ext uri="{FF2B5EF4-FFF2-40B4-BE49-F238E27FC236}">
                <a16:creationId xmlns:a16="http://schemas.microsoft.com/office/drawing/2014/main" xmlns="" id="{E74FD13D-3E35-4232-A108-5067F39A0C22}"/>
              </a:ext>
            </a:extLst>
          </p:cNvPr>
          <p:cNvSpPr>
            <a:spLocks noChangeAspect="1"/>
          </p:cNvSpPr>
          <p:nvPr/>
        </p:nvSpPr>
        <p:spPr>
          <a:xfrm>
            <a:off x="10346930" y="3914988"/>
            <a:ext cx="426720" cy="416025"/>
          </a:xfrm>
          <a:custGeom>
            <a:avLst/>
            <a:gdLst>
              <a:gd name="connsiteX0" fmla="*/ 503896 w 4876800"/>
              <a:gd name="connsiteY0" fmla="*/ 4155427 h 4754571"/>
              <a:gd name="connsiteX1" fmla="*/ 571286 w 4876800"/>
              <a:gd name="connsiteY1" fmla="*/ 4183280 h 4754571"/>
              <a:gd name="connsiteX2" fmla="*/ 571286 w 4876800"/>
              <a:gd name="connsiteY2" fmla="*/ 4318059 h 4754571"/>
              <a:gd name="connsiteX3" fmla="*/ 436507 w 4876800"/>
              <a:gd name="connsiteY3" fmla="*/ 4318059 h 4754571"/>
              <a:gd name="connsiteX4" fmla="*/ 436507 w 4876800"/>
              <a:gd name="connsiteY4" fmla="*/ 4183280 h 4754571"/>
              <a:gd name="connsiteX5" fmla="*/ 503896 w 4876800"/>
              <a:gd name="connsiteY5" fmla="*/ 4155427 h 4754571"/>
              <a:gd name="connsiteX6" fmla="*/ 1278017 w 4876800"/>
              <a:gd name="connsiteY6" fmla="*/ 3367575 h 4754571"/>
              <a:gd name="connsiteX7" fmla="*/ 1345707 w 4876800"/>
              <a:gd name="connsiteY7" fmla="*/ 3394639 h 4754571"/>
              <a:gd name="connsiteX8" fmla="*/ 1347354 w 4876800"/>
              <a:gd name="connsiteY8" fmla="*/ 3529332 h 4754571"/>
              <a:gd name="connsiteX9" fmla="*/ 841482 w 4876800"/>
              <a:gd name="connsiteY9" fmla="*/ 4047778 h 4754571"/>
              <a:gd name="connsiteX10" fmla="*/ 773302 w 4876800"/>
              <a:gd name="connsiteY10" fmla="*/ 4076515 h 4754571"/>
              <a:gd name="connsiteX11" fmla="*/ 706789 w 4876800"/>
              <a:gd name="connsiteY11" fmla="*/ 4049435 h 4754571"/>
              <a:gd name="connsiteX12" fmla="*/ 705141 w 4876800"/>
              <a:gd name="connsiteY12" fmla="*/ 3914742 h 4754571"/>
              <a:gd name="connsiteX13" fmla="*/ 1211014 w 4876800"/>
              <a:gd name="connsiteY13" fmla="*/ 3396296 h 4754571"/>
              <a:gd name="connsiteX14" fmla="*/ 1278017 w 4876800"/>
              <a:gd name="connsiteY14" fmla="*/ 3367575 h 4754571"/>
              <a:gd name="connsiteX15" fmla="*/ 1410371 w 4876800"/>
              <a:gd name="connsiteY15" fmla="*/ 2920399 h 4754571"/>
              <a:gd name="connsiteX16" fmla="*/ 321664 w 4876800"/>
              <a:gd name="connsiteY16" fmla="*/ 3895426 h 4754571"/>
              <a:gd name="connsiteX17" fmla="*/ 321349 w 4876800"/>
              <a:gd name="connsiteY17" fmla="*/ 3895683 h 4754571"/>
              <a:gd name="connsiteX18" fmla="*/ 321073 w 4876800"/>
              <a:gd name="connsiteY18" fmla="*/ 3895950 h 4754571"/>
              <a:gd name="connsiteX19" fmla="*/ 301823 w 4876800"/>
              <a:gd name="connsiteY19" fmla="*/ 3913952 h 4754571"/>
              <a:gd name="connsiteX20" fmla="*/ 301842 w 4876800"/>
              <a:gd name="connsiteY20" fmla="*/ 4452734 h 4754571"/>
              <a:gd name="connsiteX21" fmla="*/ 571238 w 4876800"/>
              <a:gd name="connsiteY21" fmla="*/ 4564062 h 4754571"/>
              <a:gd name="connsiteX22" fmla="*/ 840643 w 4876800"/>
              <a:gd name="connsiteY22" fmla="*/ 4452734 h 4754571"/>
              <a:gd name="connsiteX23" fmla="*/ 858426 w 4876800"/>
              <a:gd name="connsiteY23" fmla="*/ 4433731 h 4754571"/>
              <a:gd name="connsiteX24" fmla="*/ 1822432 w 4876800"/>
              <a:gd name="connsiteY24" fmla="*/ 3332460 h 4754571"/>
              <a:gd name="connsiteX25" fmla="*/ 4646843 w 4876800"/>
              <a:gd name="connsiteY25" fmla="*/ 1616493 h 4754571"/>
              <a:gd name="connsiteX26" fmla="*/ 4714194 w 4876800"/>
              <a:gd name="connsiteY26" fmla="*/ 1644382 h 4754571"/>
              <a:gd name="connsiteX27" fmla="*/ 4714194 w 4876800"/>
              <a:gd name="connsiteY27" fmla="*/ 1779094 h 4754571"/>
              <a:gd name="connsiteX28" fmla="*/ 4579511 w 4876800"/>
              <a:gd name="connsiteY28" fmla="*/ 1913778 h 4754571"/>
              <a:gd name="connsiteX29" fmla="*/ 4512160 w 4876800"/>
              <a:gd name="connsiteY29" fmla="*/ 1941676 h 4754571"/>
              <a:gd name="connsiteX30" fmla="*/ 4444808 w 4876800"/>
              <a:gd name="connsiteY30" fmla="*/ 1913778 h 4754571"/>
              <a:gd name="connsiteX31" fmla="*/ 4444808 w 4876800"/>
              <a:gd name="connsiteY31" fmla="*/ 1779066 h 4754571"/>
              <a:gd name="connsiteX32" fmla="*/ 4579492 w 4876800"/>
              <a:gd name="connsiteY32" fmla="*/ 1644382 h 4754571"/>
              <a:gd name="connsiteX33" fmla="*/ 4646843 w 4876800"/>
              <a:gd name="connsiteY33" fmla="*/ 1616493 h 4754571"/>
              <a:gd name="connsiteX34" fmla="*/ 1413934 w 4876800"/>
              <a:gd name="connsiteY34" fmla="*/ 1576965 h 4754571"/>
              <a:gd name="connsiteX35" fmla="*/ 1346506 w 4876800"/>
              <a:gd name="connsiteY35" fmla="*/ 1644344 h 4754571"/>
              <a:gd name="connsiteX36" fmla="*/ 1346535 w 4876800"/>
              <a:gd name="connsiteY36" fmla="*/ 2048443 h 4754571"/>
              <a:gd name="connsiteX37" fmla="*/ 1615997 w 4876800"/>
              <a:gd name="connsiteY37" fmla="*/ 2317905 h 4754571"/>
              <a:gd name="connsiteX38" fmla="*/ 1699684 w 4876800"/>
              <a:gd name="connsiteY38" fmla="*/ 2519940 h 4754571"/>
              <a:gd name="connsiteX39" fmla="*/ 1615997 w 4876800"/>
              <a:gd name="connsiteY39" fmla="*/ 2721984 h 4754571"/>
              <a:gd name="connsiteX40" fmla="*/ 1548674 w 4876800"/>
              <a:gd name="connsiteY40" fmla="*/ 2789307 h 4754571"/>
              <a:gd name="connsiteX41" fmla="*/ 1952791 w 4876800"/>
              <a:gd name="connsiteY41" fmla="*/ 3193424 h 4754571"/>
              <a:gd name="connsiteX42" fmla="*/ 2020124 w 4876800"/>
              <a:gd name="connsiteY42" fmla="*/ 3126092 h 4754571"/>
              <a:gd name="connsiteX43" fmla="*/ 2424193 w 4876800"/>
              <a:gd name="connsiteY43" fmla="*/ 3126092 h 4754571"/>
              <a:gd name="connsiteX44" fmla="*/ 2693646 w 4876800"/>
              <a:gd name="connsiteY44" fmla="*/ 3395449 h 4754571"/>
              <a:gd name="connsiteX45" fmla="*/ 2895671 w 4876800"/>
              <a:gd name="connsiteY45" fmla="*/ 3479221 h 4754571"/>
              <a:gd name="connsiteX46" fmla="*/ 3097668 w 4876800"/>
              <a:gd name="connsiteY46" fmla="*/ 3395487 h 4754571"/>
              <a:gd name="connsiteX47" fmla="*/ 3165086 w 4876800"/>
              <a:gd name="connsiteY47" fmla="*/ 3328117 h 4754571"/>
              <a:gd name="connsiteX48" fmla="*/ 4512173 w 4876800"/>
              <a:gd name="connsiteY48" fmla="*/ 942970 h 4754571"/>
              <a:gd name="connsiteX49" fmla="*/ 4579521 w 4876800"/>
              <a:gd name="connsiteY49" fmla="*/ 970879 h 4754571"/>
              <a:gd name="connsiteX50" fmla="*/ 4579511 w 4876800"/>
              <a:gd name="connsiteY50" fmla="*/ 1105591 h 4754571"/>
              <a:gd name="connsiteX51" fmla="*/ 4175365 w 4876800"/>
              <a:gd name="connsiteY51" fmla="*/ 1509642 h 4754571"/>
              <a:gd name="connsiteX52" fmla="*/ 4108024 w 4876800"/>
              <a:gd name="connsiteY52" fmla="*/ 1537531 h 4754571"/>
              <a:gd name="connsiteX53" fmla="*/ 4040663 w 4876800"/>
              <a:gd name="connsiteY53" fmla="*/ 1509623 h 4754571"/>
              <a:gd name="connsiteX54" fmla="*/ 4040672 w 4876800"/>
              <a:gd name="connsiteY54" fmla="*/ 1374911 h 4754571"/>
              <a:gd name="connsiteX55" fmla="*/ 4444818 w 4876800"/>
              <a:gd name="connsiteY55" fmla="*/ 970860 h 4754571"/>
              <a:gd name="connsiteX56" fmla="*/ 4512173 w 4876800"/>
              <a:gd name="connsiteY56" fmla="*/ 942970 h 4754571"/>
              <a:gd name="connsiteX57" fmla="*/ 4781526 w 4876800"/>
              <a:gd name="connsiteY57" fmla="*/ 673556 h 4754571"/>
              <a:gd name="connsiteX58" fmla="*/ 4848868 w 4876800"/>
              <a:gd name="connsiteY58" fmla="*/ 701416 h 4754571"/>
              <a:gd name="connsiteX59" fmla="*/ 4848868 w 4876800"/>
              <a:gd name="connsiteY59" fmla="*/ 836100 h 4754571"/>
              <a:gd name="connsiteX60" fmla="*/ 4714185 w 4876800"/>
              <a:gd name="connsiteY60" fmla="*/ 836100 h 4754571"/>
              <a:gd name="connsiteX61" fmla="*/ 4714185 w 4876800"/>
              <a:gd name="connsiteY61" fmla="*/ 701416 h 4754571"/>
              <a:gd name="connsiteX62" fmla="*/ 4781526 w 4876800"/>
              <a:gd name="connsiteY62" fmla="*/ 673556 h 4754571"/>
              <a:gd name="connsiteX63" fmla="*/ 2491516 w 4876800"/>
              <a:gd name="connsiteY63" fmla="*/ 499420 h 4754571"/>
              <a:gd name="connsiteX64" fmla="*/ 1548665 w 4876800"/>
              <a:gd name="connsiteY64" fmla="*/ 1442272 h 4754571"/>
              <a:gd name="connsiteX65" fmla="*/ 3299826 w 4876800"/>
              <a:gd name="connsiteY65" fmla="*/ 3193433 h 4754571"/>
              <a:gd name="connsiteX66" fmla="*/ 4242687 w 4876800"/>
              <a:gd name="connsiteY66" fmla="*/ 2250573 h 4754571"/>
              <a:gd name="connsiteX67" fmla="*/ 4040672 w 4876800"/>
              <a:gd name="connsiteY67" fmla="*/ 2048557 h 4754571"/>
              <a:gd name="connsiteX68" fmla="*/ 3569193 w 4876800"/>
              <a:gd name="connsiteY68" fmla="*/ 2519949 h 4754571"/>
              <a:gd name="connsiteX69" fmla="*/ 3501852 w 4876800"/>
              <a:gd name="connsiteY69" fmla="*/ 2547848 h 4754571"/>
              <a:gd name="connsiteX70" fmla="*/ 3434491 w 4876800"/>
              <a:gd name="connsiteY70" fmla="*/ 2519940 h 4754571"/>
              <a:gd name="connsiteX71" fmla="*/ 3434501 w 4876800"/>
              <a:gd name="connsiteY71" fmla="*/ 2385237 h 4754571"/>
              <a:gd name="connsiteX72" fmla="*/ 3905960 w 4876800"/>
              <a:gd name="connsiteY72" fmla="*/ 1913854 h 4754571"/>
              <a:gd name="connsiteX73" fmla="*/ 3636516 w 4876800"/>
              <a:gd name="connsiteY73" fmla="*/ 1644411 h 4754571"/>
              <a:gd name="connsiteX74" fmla="*/ 3165048 w 4876800"/>
              <a:gd name="connsiteY74" fmla="*/ 2115803 h 4754571"/>
              <a:gd name="connsiteX75" fmla="*/ 3097706 w 4876800"/>
              <a:gd name="connsiteY75" fmla="*/ 2143702 h 4754571"/>
              <a:gd name="connsiteX76" fmla="*/ 3030345 w 4876800"/>
              <a:gd name="connsiteY76" fmla="*/ 2115794 h 4754571"/>
              <a:gd name="connsiteX77" fmla="*/ 3030355 w 4876800"/>
              <a:gd name="connsiteY77" fmla="*/ 1981091 h 4754571"/>
              <a:gd name="connsiteX78" fmla="*/ 3501814 w 4876800"/>
              <a:gd name="connsiteY78" fmla="*/ 1509708 h 4754571"/>
              <a:gd name="connsiteX79" fmla="*/ 3232466 w 4876800"/>
              <a:gd name="connsiteY79" fmla="*/ 1240360 h 4754571"/>
              <a:gd name="connsiteX80" fmla="*/ 2760988 w 4876800"/>
              <a:gd name="connsiteY80" fmla="*/ 1711753 h 4754571"/>
              <a:gd name="connsiteX81" fmla="*/ 2693646 w 4876800"/>
              <a:gd name="connsiteY81" fmla="*/ 1739652 h 4754571"/>
              <a:gd name="connsiteX82" fmla="*/ 2626285 w 4876800"/>
              <a:gd name="connsiteY82" fmla="*/ 1711743 h 4754571"/>
              <a:gd name="connsiteX83" fmla="*/ 2626295 w 4876800"/>
              <a:gd name="connsiteY83" fmla="*/ 1577041 h 4754571"/>
              <a:gd name="connsiteX84" fmla="*/ 3097763 w 4876800"/>
              <a:gd name="connsiteY84" fmla="*/ 1105658 h 4754571"/>
              <a:gd name="connsiteX85" fmla="*/ 2828320 w 4876800"/>
              <a:gd name="connsiteY85" fmla="*/ 836215 h 4754571"/>
              <a:gd name="connsiteX86" fmla="*/ 2356842 w 4876800"/>
              <a:gd name="connsiteY86" fmla="*/ 1307607 h 4754571"/>
              <a:gd name="connsiteX87" fmla="*/ 2289500 w 4876800"/>
              <a:gd name="connsiteY87" fmla="*/ 1335506 h 4754571"/>
              <a:gd name="connsiteX88" fmla="*/ 2222139 w 4876800"/>
              <a:gd name="connsiteY88" fmla="*/ 1307598 h 4754571"/>
              <a:gd name="connsiteX89" fmla="*/ 2222149 w 4876800"/>
              <a:gd name="connsiteY89" fmla="*/ 1172895 h 4754571"/>
              <a:gd name="connsiteX90" fmla="*/ 2693608 w 4876800"/>
              <a:gd name="connsiteY90" fmla="*/ 701512 h 4754571"/>
              <a:gd name="connsiteX91" fmla="*/ 4242695 w 4876800"/>
              <a:gd name="connsiteY91" fmla="*/ 404150 h 4754571"/>
              <a:gd name="connsiteX92" fmla="*/ 4310048 w 4876800"/>
              <a:gd name="connsiteY92" fmla="*/ 432040 h 4754571"/>
              <a:gd name="connsiteX93" fmla="*/ 4310048 w 4876800"/>
              <a:gd name="connsiteY93" fmla="*/ 566752 h 4754571"/>
              <a:gd name="connsiteX94" fmla="*/ 3771219 w 4876800"/>
              <a:gd name="connsiteY94" fmla="*/ 1105581 h 4754571"/>
              <a:gd name="connsiteX95" fmla="*/ 3703867 w 4876800"/>
              <a:gd name="connsiteY95" fmla="*/ 1133480 h 4754571"/>
              <a:gd name="connsiteX96" fmla="*/ 3636516 w 4876800"/>
              <a:gd name="connsiteY96" fmla="*/ 1105581 h 4754571"/>
              <a:gd name="connsiteX97" fmla="*/ 3636507 w 4876800"/>
              <a:gd name="connsiteY97" fmla="*/ 970869 h 4754571"/>
              <a:gd name="connsiteX98" fmla="*/ 4175336 w 4876800"/>
              <a:gd name="connsiteY98" fmla="*/ 432040 h 4754571"/>
              <a:gd name="connsiteX99" fmla="*/ 4242695 w 4876800"/>
              <a:gd name="connsiteY99" fmla="*/ 404150 h 4754571"/>
              <a:gd name="connsiteX100" fmla="*/ 2491535 w 4876800"/>
              <a:gd name="connsiteY100" fmla="*/ 269468 h 4754571"/>
              <a:gd name="connsiteX101" fmla="*/ 2558886 w 4876800"/>
              <a:gd name="connsiteY101" fmla="*/ 297366 h 4754571"/>
              <a:gd name="connsiteX102" fmla="*/ 2894976 w 4876800"/>
              <a:gd name="connsiteY102" fmla="*/ 633456 h 4754571"/>
              <a:gd name="connsiteX103" fmla="*/ 2896348 w 4876800"/>
              <a:gd name="connsiteY103" fmla="*/ 634828 h 4754571"/>
              <a:gd name="connsiteX104" fmla="*/ 3299112 w 4876800"/>
              <a:gd name="connsiteY104" fmla="*/ 1037592 h 4754571"/>
              <a:gd name="connsiteX105" fmla="*/ 3300503 w 4876800"/>
              <a:gd name="connsiteY105" fmla="*/ 1038983 h 4754571"/>
              <a:gd name="connsiteX106" fmla="*/ 3703153 w 4876800"/>
              <a:gd name="connsiteY106" fmla="*/ 1441633 h 4754571"/>
              <a:gd name="connsiteX107" fmla="*/ 3704563 w 4876800"/>
              <a:gd name="connsiteY107" fmla="*/ 1443043 h 4754571"/>
              <a:gd name="connsiteX108" fmla="*/ 4107242 w 4876800"/>
              <a:gd name="connsiteY108" fmla="*/ 1845722 h 4754571"/>
              <a:gd name="connsiteX109" fmla="*/ 4108766 w 4876800"/>
              <a:gd name="connsiteY109" fmla="*/ 1847246 h 4754571"/>
              <a:gd name="connsiteX110" fmla="*/ 4444732 w 4876800"/>
              <a:gd name="connsiteY110" fmla="*/ 2183202 h 4754571"/>
              <a:gd name="connsiteX111" fmla="*/ 4444722 w 4876800"/>
              <a:gd name="connsiteY111" fmla="*/ 2317914 h 4754571"/>
              <a:gd name="connsiteX112" fmla="*/ 3367168 w 4876800"/>
              <a:gd name="connsiteY112" fmla="*/ 3395478 h 4754571"/>
              <a:gd name="connsiteX113" fmla="*/ 3232361 w 4876800"/>
              <a:gd name="connsiteY113" fmla="*/ 3530180 h 4754571"/>
              <a:gd name="connsiteX114" fmla="*/ 2895662 w 4876800"/>
              <a:gd name="connsiteY114" fmla="*/ 3669712 h 4754571"/>
              <a:gd name="connsiteX115" fmla="*/ 2558925 w 4876800"/>
              <a:gd name="connsiteY115" fmla="*/ 3530132 h 4754571"/>
              <a:gd name="connsiteX116" fmla="*/ 2289491 w 4876800"/>
              <a:gd name="connsiteY116" fmla="*/ 3260804 h 4754571"/>
              <a:gd name="connsiteX117" fmla="*/ 2154817 w 4876800"/>
              <a:gd name="connsiteY117" fmla="*/ 3260794 h 4754571"/>
              <a:gd name="connsiteX118" fmla="*/ 2022362 w 4876800"/>
              <a:gd name="connsiteY118" fmla="*/ 3393258 h 4754571"/>
              <a:gd name="connsiteX119" fmla="*/ 1001749 w 4876800"/>
              <a:gd name="connsiteY119" fmla="*/ 4559214 h 4754571"/>
              <a:gd name="connsiteX120" fmla="*/ 1001615 w 4876800"/>
              <a:gd name="connsiteY120" fmla="*/ 4559357 h 4754571"/>
              <a:gd name="connsiteX121" fmla="*/ 1001558 w 4876800"/>
              <a:gd name="connsiteY121" fmla="*/ 4559433 h 4754571"/>
              <a:gd name="connsiteX122" fmla="*/ 975317 w 4876800"/>
              <a:gd name="connsiteY122" fmla="*/ 4587465 h 4754571"/>
              <a:gd name="connsiteX123" fmla="*/ 571228 w 4876800"/>
              <a:gd name="connsiteY123" fmla="*/ 4754571 h 4754571"/>
              <a:gd name="connsiteX124" fmla="*/ 167121 w 4876800"/>
              <a:gd name="connsiteY124" fmla="*/ 4587446 h 4754571"/>
              <a:gd name="connsiteX125" fmla="*/ 167121 w 4876800"/>
              <a:gd name="connsiteY125" fmla="*/ 3779221 h 4754571"/>
              <a:gd name="connsiteX126" fmla="*/ 194419 w 4876800"/>
              <a:gd name="connsiteY126" fmla="*/ 3753646 h 4754571"/>
              <a:gd name="connsiteX127" fmla="*/ 194553 w 4876800"/>
              <a:gd name="connsiteY127" fmla="*/ 3753522 h 4754571"/>
              <a:gd name="connsiteX128" fmla="*/ 1348411 w 4876800"/>
              <a:gd name="connsiteY128" fmla="*/ 2720136 h 4754571"/>
              <a:gd name="connsiteX129" fmla="*/ 1481295 w 4876800"/>
              <a:gd name="connsiteY129" fmla="*/ 2587262 h 4754571"/>
              <a:gd name="connsiteX130" fmla="*/ 1509184 w 4876800"/>
              <a:gd name="connsiteY130" fmla="*/ 2519930 h 4754571"/>
              <a:gd name="connsiteX131" fmla="*/ 1481295 w 4876800"/>
              <a:gd name="connsiteY131" fmla="*/ 2452608 h 4754571"/>
              <a:gd name="connsiteX132" fmla="*/ 1211823 w 4876800"/>
              <a:gd name="connsiteY132" fmla="*/ 2183145 h 4754571"/>
              <a:gd name="connsiteX133" fmla="*/ 1211804 w 4876800"/>
              <a:gd name="connsiteY133" fmla="*/ 1509632 h 4754571"/>
              <a:gd name="connsiteX134" fmla="*/ 1346630 w 4876800"/>
              <a:gd name="connsiteY134" fmla="*/ 1374892 h 4754571"/>
              <a:gd name="connsiteX135" fmla="*/ 2424184 w 4876800"/>
              <a:gd name="connsiteY135" fmla="*/ 297366 h 4754571"/>
              <a:gd name="connsiteX136" fmla="*/ 2491535 w 4876800"/>
              <a:gd name="connsiteY136" fmla="*/ 269468 h 4754571"/>
              <a:gd name="connsiteX137" fmla="*/ 3569183 w 4876800"/>
              <a:gd name="connsiteY137" fmla="*/ 269468 h 4754571"/>
              <a:gd name="connsiteX138" fmla="*/ 3636535 w 4876800"/>
              <a:gd name="connsiteY138" fmla="*/ 297357 h 4754571"/>
              <a:gd name="connsiteX139" fmla="*/ 3636535 w 4876800"/>
              <a:gd name="connsiteY139" fmla="*/ 432069 h 4754571"/>
              <a:gd name="connsiteX140" fmla="*/ 3367168 w 4876800"/>
              <a:gd name="connsiteY140" fmla="*/ 701436 h 4754571"/>
              <a:gd name="connsiteX141" fmla="*/ 3299817 w 4876800"/>
              <a:gd name="connsiteY141" fmla="*/ 729335 h 4754571"/>
              <a:gd name="connsiteX142" fmla="*/ 3232456 w 4876800"/>
              <a:gd name="connsiteY142" fmla="*/ 701436 h 4754571"/>
              <a:gd name="connsiteX143" fmla="*/ 3232456 w 4876800"/>
              <a:gd name="connsiteY143" fmla="*/ 566724 h 4754571"/>
              <a:gd name="connsiteX144" fmla="*/ 3501823 w 4876800"/>
              <a:gd name="connsiteY144" fmla="*/ 297357 h 4754571"/>
              <a:gd name="connsiteX145" fmla="*/ 3569183 w 4876800"/>
              <a:gd name="connsiteY145" fmla="*/ 269468 h 4754571"/>
              <a:gd name="connsiteX146" fmla="*/ 4512102 w 4876800"/>
              <a:gd name="connsiteY146" fmla="*/ 134727 h 4754571"/>
              <a:gd name="connsiteX147" fmla="*/ 4579491 w 4876800"/>
              <a:gd name="connsiteY147" fmla="*/ 162587 h 4754571"/>
              <a:gd name="connsiteX148" fmla="*/ 4579491 w 4876800"/>
              <a:gd name="connsiteY148" fmla="*/ 297271 h 4754571"/>
              <a:gd name="connsiteX149" fmla="*/ 4444712 w 4876800"/>
              <a:gd name="connsiteY149" fmla="*/ 297271 h 4754571"/>
              <a:gd name="connsiteX150" fmla="*/ 4444712 w 4876800"/>
              <a:gd name="connsiteY150" fmla="*/ 162587 h 4754571"/>
              <a:gd name="connsiteX151" fmla="*/ 4512102 w 4876800"/>
              <a:gd name="connsiteY151" fmla="*/ 134727 h 4754571"/>
              <a:gd name="connsiteX152" fmla="*/ 3838590 w 4876800"/>
              <a:gd name="connsiteY152" fmla="*/ 44 h 4754571"/>
              <a:gd name="connsiteX153" fmla="*/ 3905979 w 4876800"/>
              <a:gd name="connsiteY153" fmla="*/ 27904 h 4754571"/>
              <a:gd name="connsiteX154" fmla="*/ 3905979 w 4876800"/>
              <a:gd name="connsiteY154" fmla="*/ 162588 h 4754571"/>
              <a:gd name="connsiteX155" fmla="*/ 3771200 w 4876800"/>
              <a:gd name="connsiteY155" fmla="*/ 162588 h 4754571"/>
              <a:gd name="connsiteX156" fmla="*/ 3771200 w 4876800"/>
              <a:gd name="connsiteY156" fmla="*/ 27904 h 4754571"/>
              <a:gd name="connsiteX157" fmla="*/ 3838590 w 4876800"/>
              <a:gd name="connsiteY157" fmla="*/ 44 h 4754571"/>
              <a:gd name="connsiteX158" fmla="*/ 3030355 w 4876800"/>
              <a:gd name="connsiteY158" fmla="*/ 0 h 4754571"/>
              <a:gd name="connsiteX159" fmla="*/ 3097707 w 4876800"/>
              <a:gd name="connsiteY159" fmla="*/ 27885 h 4754571"/>
              <a:gd name="connsiteX160" fmla="*/ 3097707 w 4876800"/>
              <a:gd name="connsiteY160" fmla="*/ 162597 h 4754571"/>
              <a:gd name="connsiteX161" fmla="*/ 2963023 w 4876800"/>
              <a:gd name="connsiteY161" fmla="*/ 297281 h 4754571"/>
              <a:gd name="connsiteX162" fmla="*/ 2895672 w 4876800"/>
              <a:gd name="connsiteY162" fmla="*/ 325180 h 4754571"/>
              <a:gd name="connsiteX163" fmla="*/ 2828321 w 4876800"/>
              <a:gd name="connsiteY163" fmla="*/ 297281 h 4754571"/>
              <a:gd name="connsiteX164" fmla="*/ 2828321 w 4876800"/>
              <a:gd name="connsiteY164" fmla="*/ 162569 h 4754571"/>
              <a:gd name="connsiteX165" fmla="*/ 2963004 w 4876800"/>
              <a:gd name="connsiteY165" fmla="*/ 27885 h 4754571"/>
              <a:gd name="connsiteX166" fmla="*/ 3030355 w 4876800"/>
              <a:gd name="connsiteY166" fmla="*/ 0 h 47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4876800" h="4754571">
                <a:moveTo>
                  <a:pt x="503896" y="4155427"/>
                </a:moveTo>
                <a:cubicBezTo>
                  <a:pt x="528280" y="4155427"/>
                  <a:pt x="552664" y="4164711"/>
                  <a:pt x="571286" y="4183280"/>
                </a:cubicBezTo>
                <a:cubicBezTo>
                  <a:pt x="608424" y="4220523"/>
                  <a:pt x="608424" y="4280816"/>
                  <a:pt x="571286" y="4318059"/>
                </a:cubicBezTo>
                <a:cubicBezTo>
                  <a:pt x="534043" y="4355206"/>
                  <a:pt x="473750" y="4355206"/>
                  <a:pt x="436507" y="4318059"/>
                </a:cubicBezTo>
                <a:cubicBezTo>
                  <a:pt x="399360" y="4280816"/>
                  <a:pt x="399360" y="4220523"/>
                  <a:pt x="436507" y="4183280"/>
                </a:cubicBezTo>
                <a:cubicBezTo>
                  <a:pt x="455128" y="4164711"/>
                  <a:pt x="479512" y="4155427"/>
                  <a:pt x="503896" y="4155427"/>
                </a:cubicBezTo>
                <a:close/>
                <a:moveTo>
                  <a:pt x="1278017" y="3367575"/>
                </a:moveTo>
                <a:cubicBezTo>
                  <a:pt x="1302391" y="3367276"/>
                  <a:pt x="1326880" y="3376275"/>
                  <a:pt x="1345707" y="3394639"/>
                </a:cubicBezTo>
                <a:cubicBezTo>
                  <a:pt x="1383340" y="3431386"/>
                  <a:pt x="1384092" y="3491689"/>
                  <a:pt x="1347354" y="3529332"/>
                </a:cubicBezTo>
                <a:lnTo>
                  <a:pt x="841482" y="4047778"/>
                </a:lnTo>
                <a:cubicBezTo>
                  <a:pt x="822822" y="4066914"/>
                  <a:pt x="798076" y="4076515"/>
                  <a:pt x="773302" y="4076515"/>
                </a:cubicBezTo>
                <a:cubicBezTo>
                  <a:pt x="749318" y="4076515"/>
                  <a:pt x="725315" y="4067504"/>
                  <a:pt x="706789" y="4049435"/>
                </a:cubicBezTo>
                <a:cubicBezTo>
                  <a:pt x="669146" y="4012688"/>
                  <a:pt x="668403" y="3952385"/>
                  <a:pt x="705141" y="3914742"/>
                </a:cubicBezTo>
                <a:lnTo>
                  <a:pt x="1211014" y="3396296"/>
                </a:lnTo>
                <a:cubicBezTo>
                  <a:pt x="1229382" y="3377470"/>
                  <a:pt x="1253642" y="3367874"/>
                  <a:pt x="1278017" y="3367575"/>
                </a:cubicBezTo>
                <a:close/>
                <a:moveTo>
                  <a:pt x="1410371" y="2920399"/>
                </a:moveTo>
                <a:lnTo>
                  <a:pt x="321664" y="3895426"/>
                </a:lnTo>
                <a:cubicBezTo>
                  <a:pt x="321559" y="3895521"/>
                  <a:pt x="321454" y="3895588"/>
                  <a:pt x="321349" y="3895683"/>
                </a:cubicBezTo>
                <a:cubicBezTo>
                  <a:pt x="321254" y="3895769"/>
                  <a:pt x="321168" y="3895864"/>
                  <a:pt x="321073" y="3895950"/>
                </a:cubicBezTo>
                <a:cubicBezTo>
                  <a:pt x="314034" y="3902160"/>
                  <a:pt x="307738" y="3908047"/>
                  <a:pt x="301823" y="3913952"/>
                </a:cubicBezTo>
                <a:cubicBezTo>
                  <a:pt x="153290" y="4062475"/>
                  <a:pt x="153290" y="4304182"/>
                  <a:pt x="301842" y="4452734"/>
                </a:cubicBezTo>
                <a:cubicBezTo>
                  <a:pt x="373632" y="4524533"/>
                  <a:pt x="469301" y="4564062"/>
                  <a:pt x="571238" y="4564062"/>
                </a:cubicBezTo>
                <a:cubicBezTo>
                  <a:pt x="673174" y="4564062"/>
                  <a:pt x="768844" y="4524533"/>
                  <a:pt x="840643" y="4452734"/>
                </a:cubicBezTo>
                <a:cubicBezTo>
                  <a:pt x="846434" y="4446952"/>
                  <a:pt x="852244" y="4440732"/>
                  <a:pt x="858426" y="4433731"/>
                </a:cubicBezTo>
                <a:lnTo>
                  <a:pt x="1822432" y="3332460"/>
                </a:lnTo>
                <a:close/>
                <a:moveTo>
                  <a:pt x="4646843" y="1616493"/>
                </a:moveTo>
                <a:cubicBezTo>
                  <a:pt x="4671220" y="1616493"/>
                  <a:pt x="4695597" y="1625789"/>
                  <a:pt x="4714194" y="1644382"/>
                </a:cubicBezTo>
                <a:cubicBezTo>
                  <a:pt x="4751389" y="1681587"/>
                  <a:pt x="4751389" y="1741899"/>
                  <a:pt x="4714194" y="1779094"/>
                </a:cubicBezTo>
                <a:lnTo>
                  <a:pt x="4579511" y="1913778"/>
                </a:lnTo>
                <a:cubicBezTo>
                  <a:pt x="4560918" y="1932370"/>
                  <a:pt x="4536534" y="1941676"/>
                  <a:pt x="4512160" y="1941676"/>
                </a:cubicBezTo>
                <a:cubicBezTo>
                  <a:pt x="4487785" y="1941676"/>
                  <a:pt x="4463410" y="1932370"/>
                  <a:pt x="4444808" y="1913778"/>
                </a:cubicBezTo>
                <a:cubicBezTo>
                  <a:pt x="4407613" y="1876573"/>
                  <a:pt x="4407613" y="1816261"/>
                  <a:pt x="4444808" y="1779066"/>
                </a:cubicBezTo>
                <a:lnTo>
                  <a:pt x="4579492" y="1644382"/>
                </a:lnTo>
                <a:cubicBezTo>
                  <a:pt x="4598089" y="1625789"/>
                  <a:pt x="4622466" y="1616493"/>
                  <a:pt x="4646843" y="1616493"/>
                </a:cubicBezTo>
                <a:close/>
                <a:moveTo>
                  <a:pt x="1413934" y="1576965"/>
                </a:moveTo>
                <a:lnTo>
                  <a:pt x="1346506" y="1644344"/>
                </a:lnTo>
                <a:cubicBezTo>
                  <a:pt x="1235159" y="1755758"/>
                  <a:pt x="1235149" y="1937067"/>
                  <a:pt x="1346535" y="2048443"/>
                </a:cubicBezTo>
                <a:lnTo>
                  <a:pt x="1615997" y="2317905"/>
                </a:lnTo>
                <a:cubicBezTo>
                  <a:pt x="1669956" y="2371873"/>
                  <a:pt x="1699684" y="2443625"/>
                  <a:pt x="1699684" y="2519940"/>
                </a:cubicBezTo>
                <a:cubicBezTo>
                  <a:pt x="1699684" y="2596254"/>
                  <a:pt x="1669966" y="2668006"/>
                  <a:pt x="1615997" y="2721984"/>
                </a:cubicBezTo>
                <a:lnTo>
                  <a:pt x="1548674" y="2789307"/>
                </a:lnTo>
                <a:lnTo>
                  <a:pt x="1952791" y="3193424"/>
                </a:lnTo>
                <a:lnTo>
                  <a:pt x="2020124" y="3126092"/>
                </a:lnTo>
                <a:cubicBezTo>
                  <a:pt x="2131528" y="3014706"/>
                  <a:pt x="2312798" y="3014697"/>
                  <a:pt x="2424193" y="3126092"/>
                </a:cubicBezTo>
                <a:lnTo>
                  <a:pt x="2693646" y="3395449"/>
                </a:lnTo>
                <a:cubicBezTo>
                  <a:pt x="2747643" y="3449484"/>
                  <a:pt x="2819376" y="3479221"/>
                  <a:pt x="2895671" y="3479221"/>
                </a:cubicBezTo>
                <a:cubicBezTo>
                  <a:pt x="2971967" y="3479221"/>
                  <a:pt x="3043709" y="3449484"/>
                  <a:pt x="3097668" y="3395487"/>
                </a:cubicBezTo>
                <a:lnTo>
                  <a:pt x="3165086" y="3328117"/>
                </a:lnTo>
                <a:close/>
                <a:moveTo>
                  <a:pt x="4512173" y="942970"/>
                </a:moveTo>
                <a:cubicBezTo>
                  <a:pt x="4536549" y="942971"/>
                  <a:pt x="4560924" y="952272"/>
                  <a:pt x="4579521" y="970879"/>
                </a:cubicBezTo>
                <a:cubicBezTo>
                  <a:pt x="4616706" y="1008093"/>
                  <a:pt x="4616706" y="1068396"/>
                  <a:pt x="4579511" y="1105591"/>
                </a:cubicBezTo>
                <a:lnTo>
                  <a:pt x="4175365" y="1509642"/>
                </a:lnTo>
                <a:cubicBezTo>
                  <a:pt x="4156773" y="1528225"/>
                  <a:pt x="4132398" y="1537531"/>
                  <a:pt x="4108024" y="1537531"/>
                </a:cubicBezTo>
                <a:cubicBezTo>
                  <a:pt x="4083640" y="1537531"/>
                  <a:pt x="4059265" y="1528225"/>
                  <a:pt x="4040663" y="1509623"/>
                </a:cubicBezTo>
                <a:cubicBezTo>
                  <a:pt x="4003468" y="1472408"/>
                  <a:pt x="4003468" y="1412106"/>
                  <a:pt x="4040672" y="1374911"/>
                </a:cubicBezTo>
                <a:lnTo>
                  <a:pt x="4444818" y="970860"/>
                </a:lnTo>
                <a:cubicBezTo>
                  <a:pt x="4463420" y="952268"/>
                  <a:pt x="4487797" y="942969"/>
                  <a:pt x="4512173" y="942970"/>
                </a:cubicBezTo>
                <a:close/>
                <a:moveTo>
                  <a:pt x="4781526" y="673556"/>
                </a:moveTo>
                <a:cubicBezTo>
                  <a:pt x="4805911" y="673556"/>
                  <a:pt x="4830295" y="682843"/>
                  <a:pt x="4848868" y="701416"/>
                </a:cubicBezTo>
                <a:cubicBezTo>
                  <a:pt x="4886111" y="738659"/>
                  <a:pt x="4886111" y="798952"/>
                  <a:pt x="4848868" y="836100"/>
                </a:cubicBezTo>
                <a:cubicBezTo>
                  <a:pt x="4811721" y="873343"/>
                  <a:pt x="4751332" y="873343"/>
                  <a:pt x="4714185" y="836100"/>
                </a:cubicBezTo>
                <a:cubicBezTo>
                  <a:pt x="4676942" y="798952"/>
                  <a:pt x="4676942" y="738659"/>
                  <a:pt x="4714185" y="701416"/>
                </a:cubicBezTo>
                <a:cubicBezTo>
                  <a:pt x="4732759" y="682843"/>
                  <a:pt x="4757143" y="673556"/>
                  <a:pt x="4781526" y="673556"/>
                </a:cubicBezTo>
                <a:close/>
                <a:moveTo>
                  <a:pt x="2491516" y="499420"/>
                </a:moveTo>
                <a:lnTo>
                  <a:pt x="1548665" y="1442272"/>
                </a:lnTo>
                <a:lnTo>
                  <a:pt x="3299826" y="3193433"/>
                </a:lnTo>
                <a:lnTo>
                  <a:pt x="4242687" y="2250573"/>
                </a:lnTo>
                <a:lnTo>
                  <a:pt x="4040672" y="2048557"/>
                </a:lnTo>
                <a:lnTo>
                  <a:pt x="3569193" y="2519949"/>
                </a:lnTo>
                <a:cubicBezTo>
                  <a:pt x="3550601" y="2538542"/>
                  <a:pt x="3526226" y="2547848"/>
                  <a:pt x="3501852" y="2547848"/>
                </a:cubicBezTo>
                <a:cubicBezTo>
                  <a:pt x="3477468" y="2547848"/>
                  <a:pt x="3453093" y="2538542"/>
                  <a:pt x="3434491" y="2519940"/>
                </a:cubicBezTo>
                <a:cubicBezTo>
                  <a:pt x="3397296" y="2482735"/>
                  <a:pt x="3397296" y="2422423"/>
                  <a:pt x="3434501" y="2385237"/>
                </a:cubicBezTo>
                <a:lnTo>
                  <a:pt x="3905960" y="1913854"/>
                </a:lnTo>
                <a:lnTo>
                  <a:pt x="3636516" y="1644411"/>
                </a:lnTo>
                <a:lnTo>
                  <a:pt x="3165048" y="2115803"/>
                </a:lnTo>
                <a:cubicBezTo>
                  <a:pt x="3146455" y="2134396"/>
                  <a:pt x="3122081" y="2143702"/>
                  <a:pt x="3097706" y="2143702"/>
                </a:cubicBezTo>
                <a:cubicBezTo>
                  <a:pt x="3073322" y="2143702"/>
                  <a:pt x="3048948" y="2134396"/>
                  <a:pt x="3030345" y="2115794"/>
                </a:cubicBezTo>
                <a:cubicBezTo>
                  <a:pt x="2993150" y="2078589"/>
                  <a:pt x="2993150" y="2018277"/>
                  <a:pt x="3030355" y="1981091"/>
                </a:cubicBezTo>
                <a:lnTo>
                  <a:pt x="3501814" y="1509708"/>
                </a:lnTo>
                <a:lnTo>
                  <a:pt x="3232466" y="1240360"/>
                </a:lnTo>
                <a:lnTo>
                  <a:pt x="2760988" y="1711753"/>
                </a:lnTo>
                <a:cubicBezTo>
                  <a:pt x="2742395" y="1730346"/>
                  <a:pt x="2718020" y="1739652"/>
                  <a:pt x="2693646" y="1739652"/>
                </a:cubicBezTo>
                <a:cubicBezTo>
                  <a:pt x="2669262" y="1739652"/>
                  <a:pt x="2644888" y="1730346"/>
                  <a:pt x="2626285" y="1711743"/>
                </a:cubicBezTo>
                <a:cubicBezTo>
                  <a:pt x="2589090" y="1674539"/>
                  <a:pt x="2589090" y="1614226"/>
                  <a:pt x="2626295" y="1577041"/>
                </a:cubicBezTo>
                <a:lnTo>
                  <a:pt x="3097763" y="1105658"/>
                </a:lnTo>
                <a:lnTo>
                  <a:pt x="2828320" y="836215"/>
                </a:lnTo>
                <a:lnTo>
                  <a:pt x="2356842" y="1307607"/>
                </a:lnTo>
                <a:cubicBezTo>
                  <a:pt x="2338249" y="1326200"/>
                  <a:pt x="2313875" y="1335506"/>
                  <a:pt x="2289500" y="1335506"/>
                </a:cubicBezTo>
                <a:cubicBezTo>
                  <a:pt x="2265116" y="1335506"/>
                  <a:pt x="2240742" y="1326200"/>
                  <a:pt x="2222139" y="1307598"/>
                </a:cubicBezTo>
                <a:cubicBezTo>
                  <a:pt x="2184944" y="1270393"/>
                  <a:pt x="2184944" y="1210080"/>
                  <a:pt x="2222149" y="1172895"/>
                </a:cubicBezTo>
                <a:lnTo>
                  <a:pt x="2693608" y="701512"/>
                </a:lnTo>
                <a:close/>
                <a:moveTo>
                  <a:pt x="4242695" y="404150"/>
                </a:moveTo>
                <a:cubicBezTo>
                  <a:pt x="4267073" y="404150"/>
                  <a:pt x="4291450" y="413447"/>
                  <a:pt x="4310048" y="432040"/>
                </a:cubicBezTo>
                <a:cubicBezTo>
                  <a:pt x="4347243" y="469245"/>
                  <a:pt x="4347243" y="529557"/>
                  <a:pt x="4310048" y="566752"/>
                </a:cubicBezTo>
                <a:lnTo>
                  <a:pt x="3771219" y="1105581"/>
                </a:lnTo>
                <a:cubicBezTo>
                  <a:pt x="3752626" y="1124174"/>
                  <a:pt x="3728242" y="1133480"/>
                  <a:pt x="3703867" y="1133480"/>
                </a:cubicBezTo>
                <a:cubicBezTo>
                  <a:pt x="3679493" y="1133480"/>
                  <a:pt x="3655119" y="1124174"/>
                  <a:pt x="3636516" y="1105581"/>
                </a:cubicBezTo>
                <a:cubicBezTo>
                  <a:pt x="3599321" y="1068386"/>
                  <a:pt x="3599321" y="1008064"/>
                  <a:pt x="3636507" y="970869"/>
                </a:cubicBezTo>
                <a:lnTo>
                  <a:pt x="4175336" y="432040"/>
                </a:lnTo>
                <a:cubicBezTo>
                  <a:pt x="4193938" y="413447"/>
                  <a:pt x="4218317" y="404150"/>
                  <a:pt x="4242695" y="404150"/>
                </a:cubicBezTo>
                <a:close/>
                <a:moveTo>
                  <a:pt x="2491535" y="269468"/>
                </a:moveTo>
                <a:cubicBezTo>
                  <a:pt x="2516795" y="269468"/>
                  <a:pt x="2541027" y="279507"/>
                  <a:pt x="2558886" y="297366"/>
                </a:cubicBezTo>
                <a:lnTo>
                  <a:pt x="2894976" y="633456"/>
                </a:lnTo>
                <a:cubicBezTo>
                  <a:pt x="2895443" y="633913"/>
                  <a:pt x="2895900" y="634370"/>
                  <a:pt x="2896348" y="634828"/>
                </a:cubicBezTo>
                <a:lnTo>
                  <a:pt x="3299112" y="1037592"/>
                </a:lnTo>
                <a:cubicBezTo>
                  <a:pt x="3299579" y="1038050"/>
                  <a:pt x="3300046" y="1038516"/>
                  <a:pt x="3300503" y="1038983"/>
                </a:cubicBezTo>
                <a:lnTo>
                  <a:pt x="3703153" y="1441633"/>
                </a:lnTo>
                <a:cubicBezTo>
                  <a:pt x="3703629" y="1442100"/>
                  <a:pt x="3704096" y="1442567"/>
                  <a:pt x="3704563" y="1443043"/>
                </a:cubicBezTo>
                <a:lnTo>
                  <a:pt x="4107242" y="1845722"/>
                </a:lnTo>
                <a:cubicBezTo>
                  <a:pt x="4107756" y="1846227"/>
                  <a:pt x="4108261" y="1846732"/>
                  <a:pt x="4108766" y="1847246"/>
                </a:cubicBezTo>
                <a:lnTo>
                  <a:pt x="4444732" y="2183202"/>
                </a:lnTo>
                <a:cubicBezTo>
                  <a:pt x="4481917" y="2220407"/>
                  <a:pt x="4481917" y="2280719"/>
                  <a:pt x="4444722" y="2317914"/>
                </a:cubicBezTo>
                <a:lnTo>
                  <a:pt x="3367168" y="3395478"/>
                </a:lnTo>
                <a:lnTo>
                  <a:pt x="3232361" y="3530180"/>
                </a:lnTo>
                <a:cubicBezTo>
                  <a:pt x="3142454" y="3620144"/>
                  <a:pt x="3022858" y="3669712"/>
                  <a:pt x="2895662" y="3669712"/>
                </a:cubicBezTo>
                <a:cubicBezTo>
                  <a:pt x="2768465" y="3669712"/>
                  <a:pt x="2648869" y="3620144"/>
                  <a:pt x="2558925" y="3530132"/>
                </a:cubicBezTo>
                <a:lnTo>
                  <a:pt x="2289491" y="3260804"/>
                </a:lnTo>
                <a:cubicBezTo>
                  <a:pt x="2252353" y="3223675"/>
                  <a:pt x="2191945" y="3223666"/>
                  <a:pt x="2154817" y="3260794"/>
                </a:cubicBezTo>
                <a:lnTo>
                  <a:pt x="2022362" y="3393258"/>
                </a:lnTo>
                <a:lnTo>
                  <a:pt x="1001749" y="4559214"/>
                </a:lnTo>
                <a:cubicBezTo>
                  <a:pt x="1001711" y="4559261"/>
                  <a:pt x="1001663" y="4559309"/>
                  <a:pt x="1001615" y="4559357"/>
                </a:cubicBezTo>
                <a:cubicBezTo>
                  <a:pt x="1001596" y="4559385"/>
                  <a:pt x="1001577" y="4559414"/>
                  <a:pt x="1001558" y="4559433"/>
                </a:cubicBezTo>
                <a:cubicBezTo>
                  <a:pt x="992614" y="4569586"/>
                  <a:pt x="984032" y="4578759"/>
                  <a:pt x="975317" y="4587465"/>
                </a:cubicBezTo>
                <a:cubicBezTo>
                  <a:pt x="867561" y="4695221"/>
                  <a:pt x="724038" y="4754571"/>
                  <a:pt x="571228" y="4754571"/>
                </a:cubicBezTo>
                <a:cubicBezTo>
                  <a:pt x="418409" y="4754571"/>
                  <a:pt x="274896" y="4695212"/>
                  <a:pt x="167121" y="4587446"/>
                </a:cubicBezTo>
                <a:cubicBezTo>
                  <a:pt x="-55707" y="4364618"/>
                  <a:pt x="-55707" y="4002049"/>
                  <a:pt x="167121" y="3779221"/>
                </a:cubicBezTo>
                <a:cubicBezTo>
                  <a:pt x="175693" y="3770658"/>
                  <a:pt x="184647" y="3762285"/>
                  <a:pt x="194419" y="3753646"/>
                </a:cubicBezTo>
                <a:cubicBezTo>
                  <a:pt x="194467" y="3753608"/>
                  <a:pt x="194505" y="3753560"/>
                  <a:pt x="194553" y="3753522"/>
                </a:cubicBezTo>
                <a:lnTo>
                  <a:pt x="1348411" y="2720136"/>
                </a:lnTo>
                <a:lnTo>
                  <a:pt x="1481295" y="2587262"/>
                </a:lnTo>
                <a:cubicBezTo>
                  <a:pt x="1499278" y="2569279"/>
                  <a:pt x="1509184" y="2545362"/>
                  <a:pt x="1509184" y="2519930"/>
                </a:cubicBezTo>
                <a:cubicBezTo>
                  <a:pt x="1509184" y="2494498"/>
                  <a:pt x="1499278" y="2470600"/>
                  <a:pt x="1481295" y="2452608"/>
                </a:cubicBezTo>
                <a:lnTo>
                  <a:pt x="1211823" y="2183145"/>
                </a:lnTo>
                <a:cubicBezTo>
                  <a:pt x="1026190" y="1997512"/>
                  <a:pt x="1026180" y="1695370"/>
                  <a:pt x="1211804" y="1509632"/>
                </a:cubicBezTo>
                <a:lnTo>
                  <a:pt x="1346630" y="1374892"/>
                </a:lnTo>
                <a:lnTo>
                  <a:pt x="2424184" y="297366"/>
                </a:lnTo>
                <a:cubicBezTo>
                  <a:pt x="2442043" y="279507"/>
                  <a:pt x="2466275" y="269468"/>
                  <a:pt x="2491535" y="269468"/>
                </a:cubicBezTo>
                <a:close/>
                <a:moveTo>
                  <a:pt x="3569183" y="269468"/>
                </a:moveTo>
                <a:cubicBezTo>
                  <a:pt x="3593561" y="269467"/>
                  <a:pt x="3617937" y="278764"/>
                  <a:pt x="3636535" y="297357"/>
                </a:cubicBezTo>
                <a:cubicBezTo>
                  <a:pt x="3673730" y="334562"/>
                  <a:pt x="3673730" y="394874"/>
                  <a:pt x="3636535" y="432069"/>
                </a:cubicBezTo>
                <a:lnTo>
                  <a:pt x="3367168" y="701436"/>
                </a:lnTo>
                <a:cubicBezTo>
                  <a:pt x="3348575" y="720029"/>
                  <a:pt x="3324191" y="729335"/>
                  <a:pt x="3299817" y="729335"/>
                </a:cubicBezTo>
                <a:cubicBezTo>
                  <a:pt x="3275442" y="729335"/>
                  <a:pt x="3251068" y="720029"/>
                  <a:pt x="3232456" y="701436"/>
                </a:cubicBezTo>
                <a:cubicBezTo>
                  <a:pt x="3195261" y="664231"/>
                  <a:pt x="3195261" y="603919"/>
                  <a:pt x="3232456" y="566724"/>
                </a:cubicBezTo>
                <a:lnTo>
                  <a:pt x="3501823" y="297357"/>
                </a:lnTo>
                <a:cubicBezTo>
                  <a:pt x="3520426" y="278764"/>
                  <a:pt x="3544805" y="269467"/>
                  <a:pt x="3569183" y="269468"/>
                </a:cubicBezTo>
                <a:close/>
                <a:moveTo>
                  <a:pt x="4512102" y="134727"/>
                </a:moveTo>
                <a:cubicBezTo>
                  <a:pt x="4536486" y="134727"/>
                  <a:pt x="4560870" y="144013"/>
                  <a:pt x="4579491" y="162587"/>
                </a:cubicBezTo>
                <a:cubicBezTo>
                  <a:pt x="4616648" y="199830"/>
                  <a:pt x="4616648" y="260123"/>
                  <a:pt x="4579491" y="297271"/>
                </a:cubicBezTo>
                <a:cubicBezTo>
                  <a:pt x="4542249" y="334514"/>
                  <a:pt x="4481955" y="334514"/>
                  <a:pt x="4444712" y="297271"/>
                </a:cubicBezTo>
                <a:cubicBezTo>
                  <a:pt x="4407565" y="260123"/>
                  <a:pt x="4407565" y="199830"/>
                  <a:pt x="4444712" y="162587"/>
                </a:cubicBezTo>
                <a:cubicBezTo>
                  <a:pt x="4463334" y="144013"/>
                  <a:pt x="4487718" y="134727"/>
                  <a:pt x="4512102" y="134727"/>
                </a:cubicBezTo>
                <a:close/>
                <a:moveTo>
                  <a:pt x="3838590" y="44"/>
                </a:moveTo>
                <a:cubicBezTo>
                  <a:pt x="3862974" y="44"/>
                  <a:pt x="3887358" y="9330"/>
                  <a:pt x="3905979" y="27904"/>
                </a:cubicBezTo>
                <a:cubicBezTo>
                  <a:pt x="3943136" y="65147"/>
                  <a:pt x="3943136" y="125440"/>
                  <a:pt x="3905979" y="162588"/>
                </a:cubicBezTo>
                <a:cubicBezTo>
                  <a:pt x="3868736" y="199831"/>
                  <a:pt x="3808443" y="199831"/>
                  <a:pt x="3771200" y="162588"/>
                </a:cubicBezTo>
                <a:cubicBezTo>
                  <a:pt x="3734053" y="125440"/>
                  <a:pt x="3734053" y="65147"/>
                  <a:pt x="3771200" y="27904"/>
                </a:cubicBezTo>
                <a:cubicBezTo>
                  <a:pt x="3789822" y="9330"/>
                  <a:pt x="3814206" y="44"/>
                  <a:pt x="3838590" y="44"/>
                </a:cubicBezTo>
                <a:close/>
                <a:moveTo>
                  <a:pt x="3030355" y="0"/>
                </a:moveTo>
                <a:cubicBezTo>
                  <a:pt x="3054732" y="1"/>
                  <a:pt x="3079109" y="9297"/>
                  <a:pt x="3097707" y="27885"/>
                </a:cubicBezTo>
                <a:cubicBezTo>
                  <a:pt x="3134911" y="65090"/>
                  <a:pt x="3134902" y="125402"/>
                  <a:pt x="3097707" y="162597"/>
                </a:cubicBezTo>
                <a:lnTo>
                  <a:pt x="2963023" y="297281"/>
                </a:lnTo>
                <a:cubicBezTo>
                  <a:pt x="2944430" y="315874"/>
                  <a:pt x="2920046" y="325180"/>
                  <a:pt x="2895672" y="325180"/>
                </a:cubicBezTo>
                <a:cubicBezTo>
                  <a:pt x="2871297" y="325180"/>
                  <a:pt x="2846923" y="315883"/>
                  <a:pt x="2828321" y="297281"/>
                </a:cubicBezTo>
                <a:cubicBezTo>
                  <a:pt x="2791116" y="260076"/>
                  <a:pt x="2791126" y="199764"/>
                  <a:pt x="2828321" y="162569"/>
                </a:cubicBezTo>
                <a:lnTo>
                  <a:pt x="2963004" y="27885"/>
                </a:lnTo>
                <a:cubicBezTo>
                  <a:pt x="2981601" y="9292"/>
                  <a:pt x="3005978" y="-2"/>
                  <a:pt x="303035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50" name="Freeform: Shape 92">
            <a:extLst>
              <a:ext uri="{FF2B5EF4-FFF2-40B4-BE49-F238E27FC236}">
                <a16:creationId xmlns:a16="http://schemas.microsoft.com/office/drawing/2014/main" xmlns="" id="{F7530845-B01D-44BA-844C-05501B6C1E46}"/>
              </a:ext>
            </a:extLst>
          </p:cNvPr>
          <p:cNvSpPr>
            <a:spLocks noChangeAspect="1"/>
          </p:cNvSpPr>
          <p:nvPr/>
        </p:nvSpPr>
        <p:spPr>
          <a:xfrm>
            <a:off x="11259975" y="5107600"/>
            <a:ext cx="426720" cy="380365"/>
          </a:xfrm>
          <a:custGeom>
            <a:avLst/>
            <a:gdLst>
              <a:gd name="connsiteX0" fmla="*/ 1904152 w 4476750"/>
              <a:gd name="connsiteY0" fmla="*/ 2889352 h 3990441"/>
              <a:gd name="connsiteX1" fmla="*/ 2232631 w 4476750"/>
              <a:gd name="connsiteY1" fmla="*/ 3284315 h 3990441"/>
              <a:gd name="connsiteX2" fmla="*/ 2560996 w 4476750"/>
              <a:gd name="connsiteY2" fmla="*/ 2889837 h 3990441"/>
              <a:gd name="connsiteX3" fmla="*/ 2238375 w 4476750"/>
              <a:gd name="connsiteY3" fmla="*/ 2899067 h 3990441"/>
              <a:gd name="connsiteX4" fmla="*/ 1904152 w 4476750"/>
              <a:gd name="connsiteY4" fmla="*/ 2889352 h 3990441"/>
              <a:gd name="connsiteX5" fmla="*/ 3380108 w 4476750"/>
              <a:gd name="connsiteY5" fmla="*/ 2775861 h 3990441"/>
              <a:gd name="connsiteX6" fmla="*/ 2747753 w 4476750"/>
              <a:gd name="connsiteY6" fmla="*/ 2875959 h 3990441"/>
              <a:gd name="connsiteX7" fmla="*/ 2332815 w 4476750"/>
              <a:gd name="connsiteY7" fmla="*/ 3386299 h 3990441"/>
              <a:gd name="connsiteX8" fmla="*/ 2530097 w 4476750"/>
              <a:gd name="connsiteY8" fmla="*/ 3562502 h 3990441"/>
              <a:gd name="connsiteX9" fmla="*/ 3277181 w 4476750"/>
              <a:gd name="connsiteY9" fmla="*/ 3811162 h 3990441"/>
              <a:gd name="connsiteX10" fmla="*/ 3435363 w 4476750"/>
              <a:gd name="connsiteY10" fmla="*/ 3039837 h 3990441"/>
              <a:gd name="connsiteX11" fmla="*/ 3380108 w 4476750"/>
              <a:gd name="connsiteY11" fmla="*/ 2775861 h 3990441"/>
              <a:gd name="connsiteX12" fmla="*/ 1087583 w 4476750"/>
              <a:gd name="connsiteY12" fmla="*/ 2774071 h 3990441"/>
              <a:gd name="connsiteX13" fmla="*/ 1032443 w 4476750"/>
              <a:gd name="connsiteY13" fmla="*/ 3037618 h 3990441"/>
              <a:gd name="connsiteX14" fmla="*/ 1190625 w 4476750"/>
              <a:gd name="connsiteY14" fmla="*/ 3808943 h 3990441"/>
              <a:gd name="connsiteX15" fmla="*/ 1337824 w 4476750"/>
              <a:gd name="connsiteY15" fmla="*/ 3845500 h 3990441"/>
              <a:gd name="connsiteX16" fmla="*/ 2068115 w 4476750"/>
              <a:gd name="connsiteY16" fmla="*/ 3447393 h 3990441"/>
              <a:gd name="connsiteX17" fmla="*/ 2132504 w 4476750"/>
              <a:gd name="connsiteY17" fmla="*/ 3386214 h 3990441"/>
              <a:gd name="connsiteX18" fmla="*/ 1717881 w 4476750"/>
              <a:gd name="connsiteY18" fmla="*/ 2875216 h 3990441"/>
              <a:gd name="connsiteX19" fmla="*/ 1087583 w 4476750"/>
              <a:gd name="connsiteY19" fmla="*/ 2774071 h 3990441"/>
              <a:gd name="connsiteX20" fmla="*/ 1296438 w 4476750"/>
              <a:gd name="connsiteY20" fmla="*/ 2172738 h 3990441"/>
              <a:gd name="connsiteX21" fmla="*/ 1125664 w 4476750"/>
              <a:gd name="connsiteY21" fmla="*/ 2637463 h 3990441"/>
              <a:gd name="connsiteX22" fmla="*/ 1613392 w 4476750"/>
              <a:gd name="connsiteY22" fmla="*/ 2721378 h 3990441"/>
              <a:gd name="connsiteX23" fmla="*/ 1445780 w 4476750"/>
              <a:gd name="connsiteY23" fmla="*/ 2448839 h 3990441"/>
              <a:gd name="connsiteX24" fmla="*/ 1296438 w 4476750"/>
              <a:gd name="connsiteY24" fmla="*/ 2172738 h 3990441"/>
              <a:gd name="connsiteX25" fmla="*/ 3170406 w 4476750"/>
              <a:gd name="connsiteY25" fmla="*/ 2172719 h 3990441"/>
              <a:gd name="connsiteX26" fmla="*/ 3022016 w 4476750"/>
              <a:gd name="connsiteY26" fmla="*/ 2446629 h 3990441"/>
              <a:gd name="connsiteX27" fmla="*/ 2852728 w 4476750"/>
              <a:gd name="connsiteY27" fmla="*/ 2721626 h 3990441"/>
              <a:gd name="connsiteX28" fmla="*/ 3341732 w 4476750"/>
              <a:gd name="connsiteY28" fmla="*/ 2638330 h 3990441"/>
              <a:gd name="connsiteX29" fmla="*/ 3170406 w 4476750"/>
              <a:gd name="connsiteY29" fmla="*/ 2172719 h 3990441"/>
              <a:gd name="connsiteX30" fmla="*/ 2238375 w 4476750"/>
              <a:gd name="connsiteY30" fmla="*/ 1779880 h 3990441"/>
              <a:gd name="connsiteX31" fmla="*/ 2024063 w 4476750"/>
              <a:gd name="connsiteY31" fmla="*/ 1994192 h 3990441"/>
              <a:gd name="connsiteX32" fmla="*/ 2238375 w 4476750"/>
              <a:gd name="connsiteY32" fmla="*/ 2208505 h 3990441"/>
              <a:gd name="connsiteX33" fmla="*/ 2452688 w 4476750"/>
              <a:gd name="connsiteY33" fmla="*/ 1994192 h 3990441"/>
              <a:gd name="connsiteX34" fmla="*/ 2238375 w 4476750"/>
              <a:gd name="connsiteY34" fmla="*/ 1779880 h 3990441"/>
              <a:gd name="connsiteX35" fmla="*/ 2238375 w 4476750"/>
              <a:gd name="connsiteY35" fmla="*/ 1637005 h 3990441"/>
              <a:gd name="connsiteX36" fmla="*/ 2595563 w 4476750"/>
              <a:gd name="connsiteY36" fmla="*/ 1994192 h 3990441"/>
              <a:gd name="connsiteX37" fmla="*/ 2238375 w 4476750"/>
              <a:gd name="connsiteY37" fmla="*/ 2351380 h 3990441"/>
              <a:gd name="connsiteX38" fmla="*/ 1881188 w 4476750"/>
              <a:gd name="connsiteY38" fmla="*/ 1994192 h 3990441"/>
              <a:gd name="connsiteX39" fmla="*/ 2238375 w 4476750"/>
              <a:gd name="connsiteY39" fmla="*/ 1637005 h 3990441"/>
              <a:gd name="connsiteX40" fmla="*/ 978760 w 4476750"/>
              <a:gd name="connsiteY40" fmla="*/ 1388878 h 3990441"/>
              <a:gd name="connsiteX41" fmla="*/ 142875 w 4476750"/>
              <a:gd name="connsiteY41" fmla="*/ 1994192 h 3990441"/>
              <a:gd name="connsiteX42" fmla="*/ 987257 w 4476750"/>
              <a:gd name="connsiteY42" fmla="*/ 2601906 h 3990441"/>
              <a:gd name="connsiteX43" fmla="*/ 1215028 w 4476750"/>
              <a:gd name="connsiteY43" fmla="*/ 2004641 h 3990441"/>
              <a:gd name="connsiteX44" fmla="*/ 978760 w 4476750"/>
              <a:gd name="connsiteY44" fmla="*/ 1388878 h 3990441"/>
              <a:gd name="connsiteX45" fmla="*/ 1624727 w 4476750"/>
              <a:gd name="connsiteY45" fmla="*/ 1265682 h 3990441"/>
              <a:gd name="connsiteX46" fmla="*/ 1116930 w 4476750"/>
              <a:gd name="connsiteY46" fmla="*/ 1352959 h 3990441"/>
              <a:gd name="connsiteX47" fmla="*/ 1295886 w 4476750"/>
              <a:gd name="connsiteY47" fmla="*/ 1836344 h 3990441"/>
              <a:gd name="connsiteX48" fmla="*/ 1454734 w 4476750"/>
              <a:gd name="connsiteY48" fmla="*/ 1541754 h 3990441"/>
              <a:gd name="connsiteX49" fmla="*/ 1624727 w 4476750"/>
              <a:gd name="connsiteY49" fmla="*/ 1265682 h 3990441"/>
              <a:gd name="connsiteX50" fmla="*/ 2840888 w 4476750"/>
              <a:gd name="connsiteY50" fmla="*/ 1264425 h 3990441"/>
              <a:gd name="connsiteX51" fmla="*/ 3013072 w 4476750"/>
              <a:gd name="connsiteY51" fmla="*/ 1543964 h 3990441"/>
              <a:gd name="connsiteX52" fmla="*/ 3171063 w 4476750"/>
              <a:gd name="connsiteY52" fmla="*/ 1836848 h 3990441"/>
              <a:gd name="connsiteX53" fmla="*/ 3351085 w 4476750"/>
              <a:gd name="connsiteY53" fmla="*/ 1350921 h 3990441"/>
              <a:gd name="connsiteX54" fmla="*/ 2840888 w 4476750"/>
              <a:gd name="connsiteY54" fmla="*/ 1264425 h 3990441"/>
              <a:gd name="connsiteX55" fmla="*/ 2238375 w 4476750"/>
              <a:gd name="connsiteY55" fmla="*/ 1232192 h 3990441"/>
              <a:gd name="connsiteX56" fmla="*/ 1808750 w 4476750"/>
              <a:gd name="connsiteY56" fmla="*/ 1248318 h 3990441"/>
              <a:gd name="connsiteX57" fmla="*/ 1578464 w 4476750"/>
              <a:gd name="connsiteY57" fmla="*/ 1613192 h 3990441"/>
              <a:gd name="connsiteX58" fmla="*/ 1372762 w 4476750"/>
              <a:gd name="connsiteY58" fmla="*/ 2004450 h 3990441"/>
              <a:gd name="connsiteX59" fmla="*/ 1569520 w 4476750"/>
              <a:gd name="connsiteY59" fmla="*/ 2377402 h 3990441"/>
              <a:gd name="connsiteX60" fmla="*/ 1797234 w 4476750"/>
              <a:gd name="connsiteY60" fmla="*/ 2739199 h 3990441"/>
              <a:gd name="connsiteX61" fmla="*/ 2238375 w 4476750"/>
              <a:gd name="connsiteY61" fmla="*/ 2756192 h 3990441"/>
              <a:gd name="connsiteX62" fmla="*/ 2668457 w 4476750"/>
              <a:gd name="connsiteY62" fmla="*/ 2739409 h 3990441"/>
              <a:gd name="connsiteX63" fmla="*/ 2898295 w 4476750"/>
              <a:gd name="connsiteY63" fmla="*/ 2375182 h 3990441"/>
              <a:gd name="connsiteX64" fmla="*/ 3094129 w 4476750"/>
              <a:gd name="connsiteY64" fmla="*/ 2004717 h 3990441"/>
              <a:gd name="connsiteX65" fmla="*/ 2889342 w 4476750"/>
              <a:gd name="connsiteY65" fmla="*/ 1615402 h 3990441"/>
              <a:gd name="connsiteX66" fmla="*/ 2657418 w 4476750"/>
              <a:gd name="connsiteY66" fmla="*/ 1247518 h 3990441"/>
              <a:gd name="connsiteX67" fmla="*/ 2238375 w 4476750"/>
              <a:gd name="connsiteY67" fmla="*/ 1232192 h 3990441"/>
              <a:gd name="connsiteX68" fmla="*/ 2233136 w 4476750"/>
              <a:gd name="connsiteY68" fmla="*/ 715832 h 3990441"/>
              <a:gd name="connsiteX69" fmla="*/ 1915906 w 4476750"/>
              <a:gd name="connsiteY69" fmla="*/ 1098337 h 3990441"/>
              <a:gd name="connsiteX70" fmla="*/ 2238375 w 4476750"/>
              <a:gd name="connsiteY70" fmla="*/ 1089317 h 3990441"/>
              <a:gd name="connsiteX71" fmla="*/ 2550538 w 4476750"/>
              <a:gd name="connsiteY71" fmla="*/ 1097804 h 3990441"/>
              <a:gd name="connsiteX72" fmla="*/ 2233136 w 4476750"/>
              <a:gd name="connsiteY72" fmla="*/ 715832 h 3990441"/>
              <a:gd name="connsiteX73" fmla="*/ 3138925 w 4476750"/>
              <a:gd name="connsiteY73" fmla="*/ 142884 h 3990441"/>
              <a:gd name="connsiteX74" fmla="*/ 2408634 w 4476750"/>
              <a:gd name="connsiteY74" fmla="*/ 540991 h 3990441"/>
              <a:gd name="connsiteX75" fmla="*/ 2332777 w 4476750"/>
              <a:gd name="connsiteY75" fmla="*/ 613400 h 3990441"/>
              <a:gd name="connsiteX76" fmla="*/ 2736399 w 4476750"/>
              <a:gd name="connsiteY76" fmla="*/ 1111110 h 3990441"/>
              <a:gd name="connsiteX77" fmla="*/ 3389166 w 4476750"/>
              <a:gd name="connsiteY77" fmla="*/ 1214313 h 3990441"/>
              <a:gd name="connsiteX78" fmla="*/ 3444306 w 4476750"/>
              <a:gd name="connsiteY78" fmla="*/ 950766 h 3990441"/>
              <a:gd name="connsiteX79" fmla="*/ 3286125 w 4476750"/>
              <a:gd name="connsiteY79" fmla="*/ 179441 h 3990441"/>
              <a:gd name="connsiteX80" fmla="*/ 3138925 w 4476750"/>
              <a:gd name="connsiteY80" fmla="*/ 142884 h 3990441"/>
              <a:gd name="connsiteX81" fmla="*/ 3138935 w 4476750"/>
              <a:gd name="connsiteY81" fmla="*/ 0 h 3990441"/>
              <a:gd name="connsiteX82" fmla="*/ 3357572 w 4476750"/>
              <a:gd name="connsiteY82" fmla="*/ 55702 h 3990441"/>
              <a:gd name="connsiteX83" fmla="*/ 3585457 w 4476750"/>
              <a:gd name="connsiteY83" fmla="*/ 973017 h 3990441"/>
              <a:gd name="connsiteX84" fmla="*/ 3527479 w 4476750"/>
              <a:gd name="connsiteY84" fmla="*/ 1249937 h 3990441"/>
              <a:gd name="connsiteX85" fmla="*/ 3796274 w 4476750"/>
              <a:gd name="connsiteY85" fmla="*/ 1338186 h 3990441"/>
              <a:gd name="connsiteX86" fmla="*/ 4476750 w 4476750"/>
              <a:gd name="connsiteY86" fmla="*/ 1994192 h 3990441"/>
              <a:gd name="connsiteX87" fmla="*/ 4183342 w 4476750"/>
              <a:gd name="connsiteY87" fmla="*/ 2450935 h 3990441"/>
              <a:gd name="connsiteX88" fmla="*/ 4083786 w 4476750"/>
              <a:gd name="connsiteY88" fmla="*/ 2433733 h 3990441"/>
              <a:gd name="connsiteX89" fmla="*/ 4100989 w 4476750"/>
              <a:gd name="connsiteY89" fmla="*/ 2334177 h 3990441"/>
              <a:gd name="connsiteX90" fmla="*/ 4333875 w 4476750"/>
              <a:gd name="connsiteY90" fmla="*/ 1994192 h 3990441"/>
              <a:gd name="connsiteX91" fmla="*/ 3489474 w 4476750"/>
              <a:gd name="connsiteY91" fmla="*/ 1386487 h 3990441"/>
              <a:gd name="connsiteX92" fmla="*/ 3251892 w 4476750"/>
              <a:gd name="connsiteY92" fmla="*/ 2005003 h 3990441"/>
              <a:gd name="connsiteX93" fmla="*/ 3480263 w 4476750"/>
              <a:gd name="connsiteY93" fmla="*/ 2603249 h 3990441"/>
              <a:gd name="connsiteX94" fmla="*/ 3861664 w 4476750"/>
              <a:gd name="connsiteY94" fmla="*/ 2468070 h 3990441"/>
              <a:gd name="connsiteX95" fmla="*/ 3956218 w 4476750"/>
              <a:gd name="connsiteY95" fmla="*/ 2503646 h 3990441"/>
              <a:gd name="connsiteX96" fmla="*/ 3920642 w 4476750"/>
              <a:gd name="connsiteY96" fmla="*/ 2598201 h 3990441"/>
              <a:gd name="connsiteX97" fmla="*/ 3518516 w 4476750"/>
              <a:gd name="connsiteY97" fmla="*/ 2740695 h 3990441"/>
              <a:gd name="connsiteX98" fmla="*/ 3576485 w 4476750"/>
              <a:gd name="connsiteY98" fmla="*/ 3017586 h 3990441"/>
              <a:gd name="connsiteX99" fmla="*/ 3348599 w 4476750"/>
              <a:gd name="connsiteY99" fmla="*/ 3934901 h 3990441"/>
              <a:gd name="connsiteX100" fmla="*/ 3130706 w 4476750"/>
              <a:gd name="connsiteY100" fmla="*/ 3990441 h 3990441"/>
              <a:gd name="connsiteX101" fmla="*/ 2440248 w 4476750"/>
              <a:gd name="connsiteY101" fmla="*/ 3673592 h 3990441"/>
              <a:gd name="connsiteX102" fmla="*/ 2232574 w 4476750"/>
              <a:gd name="connsiteY102" fmla="*/ 3488026 h 3990441"/>
              <a:gd name="connsiteX103" fmla="*/ 1337815 w 4476750"/>
              <a:gd name="connsiteY103" fmla="*/ 3988384 h 3990441"/>
              <a:gd name="connsiteX104" fmla="*/ 1119178 w 4476750"/>
              <a:gd name="connsiteY104" fmla="*/ 3932682 h 3990441"/>
              <a:gd name="connsiteX105" fmla="*/ 891292 w 4476750"/>
              <a:gd name="connsiteY105" fmla="*/ 3015367 h 3990441"/>
              <a:gd name="connsiteX106" fmla="*/ 949271 w 4476750"/>
              <a:gd name="connsiteY106" fmla="*/ 2738447 h 3990441"/>
              <a:gd name="connsiteX107" fmla="*/ 680475 w 4476750"/>
              <a:gd name="connsiteY107" fmla="*/ 2650198 h 3990441"/>
              <a:gd name="connsiteX108" fmla="*/ 0 w 4476750"/>
              <a:gd name="connsiteY108" fmla="*/ 1994192 h 3990441"/>
              <a:gd name="connsiteX109" fmla="*/ 680494 w 4476750"/>
              <a:gd name="connsiteY109" fmla="*/ 1338177 h 3990441"/>
              <a:gd name="connsiteX110" fmla="*/ 940632 w 4476750"/>
              <a:gd name="connsiteY110" fmla="*/ 1252337 h 3990441"/>
              <a:gd name="connsiteX111" fmla="*/ 865222 w 4476750"/>
              <a:gd name="connsiteY111" fmla="*/ 841495 h 3990441"/>
              <a:gd name="connsiteX112" fmla="*/ 929316 w 4476750"/>
              <a:gd name="connsiteY112" fmla="*/ 763410 h 3990441"/>
              <a:gd name="connsiteX113" fmla="*/ 1007402 w 4476750"/>
              <a:gd name="connsiteY113" fmla="*/ 827503 h 3990441"/>
              <a:gd name="connsiteX114" fmla="*/ 1078754 w 4476750"/>
              <a:gd name="connsiteY114" fmla="*/ 1216380 h 3990441"/>
              <a:gd name="connsiteX115" fmla="*/ 1729226 w 4476750"/>
              <a:gd name="connsiteY115" fmla="*/ 1112101 h 3990441"/>
              <a:gd name="connsiteX116" fmla="*/ 2133181 w 4476750"/>
              <a:gd name="connsiteY116" fmla="*/ 613495 h 3990441"/>
              <a:gd name="connsiteX117" fmla="*/ 1928765 w 4476750"/>
              <a:gd name="connsiteY117" fmla="*/ 430301 h 3990441"/>
              <a:gd name="connsiteX118" fmla="*/ 1181681 w 4476750"/>
              <a:gd name="connsiteY118" fmla="*/ 181642 h 3990441"/>
              <a:gd name="connsiteX119" fmla="*/ 1003678 w 4476750"/>
              <a:gd name="connsiteY119" fmla="*/ 553317 h 3990441"/>
              <a:gd name="connsiteX120" fmla="*/ 926068 w 4476750"/>
              <a:gd name="connsiteY120" fmla="*/ 617982 h 3990441"/>
              <a:gd name="connsiteX121" fmla="*/ 861403 w 4476750"/>
              <a:gd name="connsiteY121" fmla="*/ 540372 h 3990441"/>
              <a:gd name="connsiteX122" fmla="*/ 1110253 w 4476750"/>
              <a:gd name="connsiteY122" fmla="*/ 57912 h 3990441"/>
              <a:gd name="connsiteX123" fmla="*/ 2018605 w 4476750"/>
              <a:gd name="connsiteY123" fmla="*/ 319221 h 3990441"/>
              <a:gd name="connsiteX124" fmla="*/ 2232936 w 4476750"/>
              <a:gd name="connsiteY124" fmla="*/ 511311 h 3990441"/>
              <a:gd name="connsiteX125" fmla="*/ 3138935 w 4476750"/>
              <a:gd name="connsiteY125" fmla="*/ 0 h 39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476750" h="3990441">
                <a:moveTo>
                  <a:pt x="1904152" y="2889352"/>
                </a:moveTo>
                <a:cubicBezTo>
                  <a:pt x="2010737" y="3033417"/>
                  <a:pt x="2121017" y="3166015"/>
                  <a:pt x="2232631" y="3284315"/>
                </a:cubicBezTo>
                <a:cubicBezTo>
                  <a:pt x="2344045" y="3166158"/>
                  <a:pt x="2454507" y="3033322"/>
                  <a:pt x="2560996" y="2889837"/>
                </a:cubicBezTo>
                <a:cubicBezTo>
                  <a:pt x="2454897" y="2895895"/>
                  <a:pt x="2347141" y="2899067"/>
                  <a:pt x="2238375" y="2899067"/>
                </a:cubicBezTo>
                <a:cubicBezTo>
                  <a:pt x="2125456" y="2899067"/>
                  <a:pt x="2013823" y="2895771"/>
                  <a:pt x="1904152" y="2889352"/>
                </a:cubicBezTo>
                <a:close/>
                <a:moveTo>
                  <a:pt x="3380108" y="2775861"/>
                </a:moveTo>
                <a:cubicBezTo>
                  <a:pt x="3184207" y="2821696"/>
                  <a:pt x="2970943" y="2855471"/>
                  <a:pt x="2747753" y="2875959"/>
                </a:cubicBezTo>
                <a:cubicBezTo>
                  <a:pt x="2613441" y="3066231"/>
                  <a:pt x="2473414" y="3237919"/>
                  <a:pt x="2332815" y="3386299"/>
                </a:cubicBezTo>
                <a:cubicBezTo>
                  <a:pt x="2398519" y="3450422"/>
                  <a:pt x="2464441" y="3509410"/>
                  <a:pt x="2530097" y="3562502"/>
                </a:cubicBezTo>
                <a:cubicBezTo>
                  <a:pt x="2841898" y="3814629"/>
                  <a:pt x="3114180" y="3905259"/>
                  <a:pt x="3277181" y="3811162"/>
                </a:cubicBezTo>
                <a:cubicBezTo>
                  <a:pt x="3440173" y="3717055"/>
                  <a:pt x="3497837" y="3435915"/>
                  <a:pt x="3435363" y="3039837"/>
                </a:cubicBezTo>
                <a:cubicBezTo>
                  <a:pt x="3421961" y="2954864"/>
                  <a:pt x="3403397" y="2866596"/>
                  <a:pt x="3380108" y="2775861"/>
                </a:cubicBezTo>
                <a:close/>
                <a:moveTo>
                  <a:pt x="1087583" y="2774071"/>
                </a:moveTo>
                <a:cubicBezTo>
                  <a:pt x="1064352" y="2864653"/>
                  <a:pt x="1045826" y="2952779"/>
                  <a:pt x="1032443" y="3037618"/>
                </a:cubicBezTo>
                <a:cubicBezTo>
                  <a:pt x="969969" y="3433696"/>
                  <a:pt x="1027633" y="3714835"/>
                  <a:pt x="1190625" y="3808943"/>
                </a:cubicBezTo>
                <a:cubicBezTo>
                  <a:pt x="1232630" y="3833203"/>
                  <a:pt x="1282160" y="3845500"/>
                  <a:pt x="1337824" y="3845500"/>
                </a:cubicBezTo>
                <a:cubicBezTo>
                  <a:pt x="1530143" y="3845500"/>
                  <a:pt x="1789490" y="3704129"/>
                  <a:pt x="2068115" y="3447393"/>
                </a:cubicBezTo>
                <a:cubicBezTo>
                  <a:pt x="2089556" y="3427628"/>
                  <a:pt x="2111035" y="3407178"/>
                  <a:pt x="2132504" y="3386214"/>
                </a:cubicBezTo>
                <a:cubicBezTo>
                  <a:pt x="1990468" y="3236052"/>
                  <a:pt x="1850764" y="3063878"/>
                  <a:pt x="1717881" y="2875216"/>
                </a:cubicBezTo>
                <a:cubicBezTo>
                  <a:pt x="1495253" y="2854471"/>
                  <a:pt x="1283017" y="2820410"/>
                  <a:pt x="1087583" y="2774071"/>
                </a:cubicBezTo>
                <a:close/>
                <a:moveTo>
                  <a:pt x="1296438" y="2172738"/>
                </a:moveTo>
                <a:cubicBezTo>
                  <a:pt x="1228134" y="2331139"/>
                  <a:pt x="1170851" y="2487073"/>
                  <a:pt x="1125664" y="2637463"/>
                </a:cubicBezTo>
                <a:cubicBezTo>
                  <a:pt x="1274473" y="2672524"/>
                  <a:pt x="1437627" y="2701071"/>
                  <a:pt x="1613392" y="2721378"/>
                </a:cubicBezTo>
                <a:cubicBezTo>
                  <a:pt x="1555785" y="2633348"/>
                  <a:pt x="1499768" y="2542356"/>
                  <a:pt x="1445780" y="2448839"/>
                </a:cubicBezTo>
                <a:cubicBezTo>
                  <a:pt x="1392907" y="2357266"/>
                  <a:pt x="1343092" y="2265016"/>
                  <a:pt x="1296438" y="2172738"/>
                </a:cubicBezTo>
                <a:close/>
                <a:moveTo>
                  <a:pt x="3170406" y="2172719"/>
                </a:moveTo>
                <a:cubicBezTo>
                  <a:pt x="3124057" y="2264121"/>
                  <a:pt x="3074565" y="2355609"/>
                  <a:pt x="3022016" y="2446629"/>
                </a:cubicBezTo>
                <a:cubicBezTo>
                  <a:pt x="2967285" y="2541432"/>
                  <a:pt x="2910688" y="2633205"/>
                  <a:pt x="2852728" y="2721626"/>
                </a:cubicBezTo>
                <a:cubicBezTo>
                  <a:pt x="3024445" y="2701861"/>
                  <a:pt x="3188722" y="2673887"/>
                  <a:pt x="3341732" y="2638330"/>
                </a:cubicBezTo>
                <a:cubicBezTo>
                  <a:pt x="3296402" y="2487644"/>
                  <a:pt x="3238938" y="2331406"/>
                  <a:pt x="3170406" y="2172719"/>
                </a:cubicBezTo>
                <a:close/>
                <a:moveTo>
                  <a:pt x="2238375" y="1779880"/>
                </a:moveTo>
                <a:cubicBezTo>
                  <a:pt x="2120208" y="1779880"/>
                  <a:pt x="2024063" y="1876025"/>
                  <a:pt x="2024063" y="1994192"/>
                </a:cubicBezTo>
                <a:cubicBezTo>
                  <a:pt x="2024063" y="2112359"/>
                  <a:pt x="2120208" y="2208505"/>
                  <a:pt x="2238375" y="2208505"/>
                </a:cubicBezTo>
                <a:cubicBezTo>
                  <a:pt x="2356542" y="2208505"/>
                  <a:pt x="2452688" y="2112359"/>
                  <a:pt x="2452688" y="1994192"/>
                </a:cubicBezTo>
                <a:cubicBezTo>
                  <a:pt x="2452688" y="1876025"/>
                  <a:pt x="2356542" y="1779880"/>
                  <a:pt x="2238375" y="1779880"/>
                </a:cubicBezTo>
                <a:close/>
                <a:moveTo>
                  <a:pt x="2238375" y="1637005"/>
                </a:moveTo>
                <a:cubicBezTo>
                  <a:pt x="2435333" y="1637005"/>
                  <a:pt x="2595563" y="1797234"/>
                  <a:pt x="2595563" y="1994192"/>
                </a:cubicBezTo>
                <a:cubicBezTo>
                  <a:pt x="2595563" y="2191150"/>
                  <a:pt x="2435333" y="2351380"/>
                  <a:pt x="2238375" y="2351380"/>
                </a:cubicBezTo>
                <a:cubicBezTo>
                  <a:pt x="2041417" y="2351380"/>
                  <a:pt x="1881188" y="2191150"/>
                  <a:pt x="1881188" y="1994192"/>
                </a:cubicBezTo>
                <a:cubicBezTo>
                  <a:pt x="1881188" y="1797234"/>
                  <a:pt x="2041417" y="1637005"/>
                  <a:pt x="2238375" y="1637005"/>
                </a:cubicBezTo>
                <a:close/>
                <a:moveTo>
                  <a:pt x="978760" y="1388878"/>
                </a:moveTo>
                <a:cubicBezTo>
                  <a:pt x="453714" y="1537459"/>
                  <a:pt x="142875" y="1770621"/>
                  <a:pt x="142875" y="1994192"/>
                </a:cubicBezTo>
                <a:cubicBezTo>
                  <a:pt x="142875" y="2218972"/>
                  <a:pt x="457066" y="2453440"/>
                  <a:pt x="987257" y="2601906"/>
                </a:cubicBezTo>
                <a:cubicBezTo>
                  <a:pt x="1044864" y="2409234"/>
                  <a:pt x="1121559" y="2208114"/>
                  <a:pt x="1215028" y="2004641"/>
                </a:cubicBezTo>
                <a:cubicBezTo>
                  <a:pt x="1117835" y="1794834"/>
                  <a:pt x="1038149" y="1587017"/>
                  <a:pt x="978760" y="1388878"/>
                </a:cubicBezTo>
                <a:close/>
                <a:moveTo>
                  <a:pt x="1624727" y="1265682"/>
                </a:moveTo>
                <a:cubicBezTo>
                  <a:pt x="1441180" y="1286446"/>
                  <a:pt x="1271263" y="1316202"/>
                  <a:pt x="1116930" y="1352959"/>
                </a:cubicBezTo>
                <a:cubicBezTo>
                  <a:pt x="1163888" y="1508912"/>
                  <a:pt x="1224038" y="1671390"/>
                  <a:pt x="1295886" y="1836344"/>
                </a:cubicBezTo>
                <a:cubicBezTo>
                  <a:pt x="1345206" y="1738065"/>
                  <a:pt x="1398222" y="1639633"/>
                  <a:pt x="1454734" y="1541754"/>
                </a:cubicBezTo>
                <a:cubicBezTo>
                  <a:pt x="1509684" y="1446571"/>
                  <a:pt x="1566519" y="1354436"/>
                  <a:pt x="1624727" y="1265682"/>
                </a:cubicBezTo>
                <a:close/>
                <a:moveTo>
                  <a:pt x="2840888" y="1264425"/>
                </a:moveTo>
                <a:cubicBezTo>
                  <a:pt x="2900115" y="1354626"/>
                  <a:pt x="2957655" y="1447971"/>
                  <a:pt x="3013072" y="1543964"/>
                </a:cubicBezTo>
                <a:cubicBezTo>
                  <a:pt x="3069260" y="1641281"/>
                  <a:pt x="3121990" y="1739131"/>
                  <a:pt x="3171063" y="1836848"/>
                </a:cubicBezTo>
                <a:cubicBezTo>
                  <a:pt x="3243434" y="1671180"/>
                  <a:pt x="3303889" y="1508017"/>
                  <a:pt x="3351085" y="1350921"/>
                </a:cubicBezTo>
                <a:cubicBezTo>
                  <a:pt x="3195942" y="1314364"/>
                  <a:pt x="3025245" y="1284865"/>
                  <a:pt x="2840888" y="1264425"/>
                </a:cubicBezTo>
                <a:close/>
                <a:moveTo>
                  <a:pt x="2238375" y="1232192"/>
                </a:moveTo>
                <a:cubicBezTo>
                  <a:pt x="2089061" y="1232192"/>
                  <a:pt x="1945662" y="1237850"/>
                  <a:pt x="1808750" y="1248318"/>
                </a:cubicBezTo>
                <a:cubicBezTo>
                  <a:pt x="1728483" y="1364942"/>
                  <a:pt x="1651235" y="1487157"/>
                  <a:pt x="1578464" y="1613192"/>
                </a:cubicBezTo>
                <a:cubicBezTo>
                  <a:pt x="1503321" y="1743351"/>
                  <a:pt x="1434579" y="1874329"/>
                  <a:pt x="1372762" y="2004450"/>
                </a:cubicBezTo>
                <a:cubicBezTo>
                  <a:pt x="1432312" y="2128733"/>
                  <a:pt x="1498054" y="2253624"/>
                  <a:pt x="1569520" y="2377402"/>
                </a:cubicBezTo>
                <a:cubicBezTo>
                  <a:pt x="1642129" y="2503170"/>
                  <a:pt x="1718396" y="2624176"/>
                  <a:pt x="1797234" y="2739199"/>
                </a:cubicBezTo>
                <a:cubicBezTo>
                  <a:pt x="1937594" y="2750248"/>
                  <a:pt x="2084879" y="2756192"/>
                  <a:pt x="2238375" y="2756192"/>
                </a:cubicBezTo>
                <a:cubicBezTo>
                  <a:pt x="2384326" y="2756192"/>
                  <a:pt x="2528287" y="2750439"/>
                  <a:pt x="2668457" y="2739409"/>
                </a:cubicBezTo>
                <a:cubicBezTo>
                  <a:pt x="2748562" y="2622975"/>
                  <a:pt x="2825667" y="2500979"/>
                  <a:pt x="2898295" y="2375182"/>
                </a:cubicBezTo>
                <a:cubicBezTo>
                  <a:pt x="2969438" y="2251958"/>
                  <a:pt x="3034893" y="2127990"/>
                  <a:pt x="3094129" y="2004717"/>
                </a:cubicBezTo>
                <a:cubicBezTo>
                  <a:pt x="3032541" y="1875234"/>
                  <a:pt x="2964113" y="1744913"/>
                  <a:pt x="2889342" y="1615402"/>
                </a:cubicBezTo>
                <a:cubicBezTo>
                  <a:pt x="2815438" y="1487405"/>
                  <a:pt x="2737752" y="1364361"/>
                  <a:pt x="2657418" y="1247518"/>
                </a:cubicBezTo>
                <a:cubicBezTo>
                  <a:pt x="2523706" y="1237564"/>
                  <a:pt x="2383850" y="1232192"/>
                  <a:pt x="2238375" y="1232192"/>
                </a:cubicBezTo>
                <a:close/>
                <a:moveTo>
                  <a:pt x="2233136" y="715832"/>
                </a:moveTo>
                <a:cubicBezTo>
                  <a:pt x="2125513" y="830970"/>
                  <a:pt x="2018852" y="959653"/>
                  <a:pt x="1915906" y="1098337"/>
                </a:cubicBezTo>
                <a:cubicBezTo>
                  <a:pt x="2021795" y="1092374"/>
                  <a:pt x="2129495" y="1089317"/>
                  <a:pt x="2238375" y="1089317"/>
                </a:cubicBezTo>
                <a:cubicBezTo>
                  <a:pt x="2343731" y="1089317"/>
                  <a:pt x="2447963" y="1092213"/>
                  <a:pt x="2550538" y="1097804"/>
                </a:cubicBezTo>
                <a:cubicBezTo>
                  <a:pt x="2447449" y="958882"/>
                  <a:pt x="2340931" y="830723"/>
                  <a:pt x="2233136" y="715832"/>
                </a:cubicBezTo>
                <a:close/>
                <a:moveTo>
                  <a:pt x="3138925" y="142884"/>
                </a:moveTo>
                <a:cubicBezTo>
                  <a:pt x="2946606" y="142884"/>
                  <a:pt x="2687260" y="284264"/>
                  <a:pt x="2408634" y="540991"/>
                </a:cubicBezTo>
                <a:cubicBezTo>
                  <a:pt x="2383374" y="564270"/>
                  <a:pt x="2358066" y="588464"/>
                  <a:pt x="2332777" y="613400"/>
                </a:cubicBezTo>
                <a:cubicBezTo>
                  <a:pt x="2470976" y="760219"/>
                  <a:pt x="2606897" y="927830"/>
                  <a:pt x="2736399" y="1111110"/>
                </a:cubicBezTo>
                <a:cubicBezTo>
                  <a:pt x="2967218" y="1131637"/>
                  <a:pt x="3187170" y="1166422"/>
                  <a:pt x="3389166" y="1214313"/>
                </a:cubicBezTo>
                <a:cubicBezTo>
                  <a:pt x="3412398" y="1123731"/>
                  <a:pt x="3430924" y="1035605"/>
                  <a:pt x="3444306" y="950766"/>
                </a:cubicBezTo>
                <a:cubicBezTo>
                  <a:pt x="3506781" y="554688"/>
                  <a:pt x="3449117" y="273548"/>
                  <a:pt x="3286125" y="179441"/>
                </a:cubicBezTo>
                <a:cubicBezTo>
                  <a:pt x="3244120" y="155181"/>
                  <a:pt x="3194590" y="142884"/>
                  <a:pt x="3138925" y="142884"/>
                </a:cubicBezTo>
                <a:close/>
                <a:moveTo>
                  <a:pt x="3138935" y="0"/>
                </a:moveTo>
                <a:cubicBezTo>
                  <a:pt x="3220002" y="0"/>
                  <a:pt x="3293564" y="18745"/>
                  <a:pt x="3357572" y="55702"/>
                </a:cubicBezTo>
                <a:cubicBezTo>
                  <a:pt x="3577761" y="182832"/>
                  <a:pt x="3658695" y="508606"/>
                  <a:pt x="3585457" y="973017"/>
                </a:cubicBezTo>
                <a:cubicBezTo>
                  <a:pt x="3571380" y="1062237"/>
                  <a:pt x="3551892" y="1154839"/>
                  <a:pt x="3527479" y="1249937"/>
                </a:cubicBezTo>
                <a:cubicBezTo>
                  <a:pt x="3622043" y="1276340"/>
                  <a:pt x="3711978" y="1305763"/>
                  <a:pt x="3796274" y="1338186"/>
                </a:cubicBezTo>
                <a:cubicBezTo>
                  <a:pt x="4235091" y="1506960"/>
                  <a:pt x="4476750" y="1739941"/>
                  <a:pt x="4476750" y="1994192"/>
                </a:cubicBezTo>
                <a:cubicBezTo>
                  <a:pt x="4476750" y="2157593"/>
                  <a:pt x="4375299" y="2315537"/>
                  <a:pt x="4183342" y="2450935"/>
                </a:cubicBezTo>
                <a:cubicBezTo>
                  <a:pt x="4151100" y="2473671"/>
                  <a:pt x="4106532" y="2465984"/>
                  <a:pt x="4083786" y="2433733"/>
                </a:cubicBezTo>
                <a:cubicBezTo>
                  <a:pt x="4061050" y="2401491"/>
                  <a:pt x="4068747" y="2356923"/>
                  <a:pt x="4100989" y="2334177"/>
                </a:cubicBezTo>
                <a:cubicBezTo>
                  <a:pt x="4207231" y="2259244"/>
                  <a:pt x="4333875" y="2139420"/>
                  <a:pt x="4333875" y="1994192"/>
                </a:cubicBezTo>
                <a:cubicBezTo>
                  <a:pt x="4333875" y="1769411"/>
                  <a:pt x="4019683" y="1534944"/>
                  <a:pt x="3489474" y="1386487"/>
                </a:cubicBezTo>
                <a:cubicBezTo>
                  <a:pt x="3429867" y="1585865"/>
                  <a:pt x="3349819" y="1794291"/>
                  <a:pt x="3251892" y="2005003"/>
                </a:cubicBezTo>
                <a:cubicBezTo>
                  <a:pt x="3345608" y="2208800"/>
                  <a:pt x="3422513" y="2410263"/>
                  <a:pt x="3480263" y="2603249"/>
                </a:cubicBezTo>
                <a:cubicBezTo>
                  <a:pt x="3619948" y="2564749"/>
                  <a:pt x="3748202" y="2519486"/>
                  <a:pt x="3861664" y="2468070"/>
                </a:cubicBezTo>
                <a:cubicBezTo>
                  <a:pt x="3897592" y="2451773"/>
                  <a:pt x="3939930" y="2467708"/>
                  <a:pt x="3956218" y="2503646"/>
                </a:cubicBezTo>
                <a:cubicBezTo>
                  <a:pt x="3972506" y="2539584"/>
                  <a:pt x="3956580" y="2581913"/>
                  <a:pt x="3920642" y="2598201"/>
                </a:cubicBezTo>
                <a:cubicBezTo>
                  <a:pt x="3800837" y="2652493"/>
                  <a:pt x="3665572" y="2700195"/>
                  <a:pt x="3518516" y="2740695"/>
                </a:cubicBezTo>
                <a:cubicBezTo>
                  <a:pt x="3542928" y="2835783"/>
                  <a:pt x="3562416" y="2928375"/>
                  <a:pt x="3576485" y="3017586"/>
                </a:cubicBezTo>
                <a:cubicBezTo>
                  <a:pt x="3649723" y="3481997"/>
                  <a:pt x="3568789" y="3807771"/>
                  <a:pt x="3348599" y="3934901"/>
                </a:cubicBezTo>
                <a:cubicBezTo>
                  <a:pt x="3284239" y="3972058"/>
                  <a:pt x="3211077" y="3990432"/>
                  <a:pt x="3130706" y="3990441"/>
                </a:cubicBezTo>
                <a:cubicBezTo>
                  <a:pt x="2936110" y="3990451"/>
                  <a:pt x="2698956" y="3882819"/>
                  <a:pt x="2440248" y="3673592"/>
                </a:cubicBezTo>
                <a:cubicBezTo>
                  <a:pt x="2371068" y="3617652"/>
                  <a:pt x="2301678" y="3555520"/>
                  <a:pt x="2232574" y="3488026"/>
                </a:cubicBezTo>
                <a:cubicBezTo>
                  <a:pt x="1909991" y="3802494"/>
                  <a:pt x="1590922" y="3988384"/>
                  <a:pt x="1337815" y="3988384"/>
                </a:cubicBezTo>
                <a:cubicBezTo>
                  <a:pt x="1256747" y="3988384"/>
                  <a:pt x="1183186" y="3969639"/>
                  <a:pt x="1119178" y="3932682"/>
                </a:cubicBezTo>
                <a:cubicBezTo>
                  <a:pt x="898988" y="3805552"/>
                  <a:pt x="818054" y="3479778"/>
                  <a:pt x="891292" y="3015367"/>
                </a:cubicBezTo>
                <a:cubicBezTo>
                  <a:pt x="905370" y="2926146"/>
                  <a:pt x="924858" y="2833545"/>
                  <a:pt x="949271" y="2738447"/>
                </a:cubicBezTo>
                <a:cubicBezTo>
                  <a:pt x="854707" y="2712043"/>
                  <a:pt x="764772" y="2682621"/>
                  <a:pt x="680475" y="2650198"/>
                </a:cubicBezTo>
                <a:cubicBezTo>
                  <a:pt x="241659" y="2481424"/>
                  <a:pt x="0" y="2248443"/>
                  <a:pt x="0" y="1994192"/>
                </a:cubicBezTo>
                <a:cubicBezTo>
                  <a:pt x="0" y="1739941"/>
                  <a:pt x="241659" y="1506960"/>
                  <a:pt x="680494" y="1338177"/>
                </a:cubicBezTo>
                <a:cubicBezTo>
                  <a:pt x="762228" y="1306744"/>
                  <a:pt x="849230" y="1278112"/>
                  <a:pt x="940632" y="1252337"/>
                </a:cubicBezTo>
                <a:cubicBezTo>
                  <a:pt x="903398" y="1107872"/>
                  <a:pt x="877852" y="969835"/>
                  <a:pt x="865222" y="841495"/>
                </a:cubicBezTo>
                <a:cubicBezTo>
                  <a:pt x="861355" y="802233"/>
                  <a:pt x="890054" y="767267"/>
                  <a:pt x="929316" y="763410"/>
                </a:cubicBezTo>
                <a:cubicBezTo>
                  <a:pt x="968740" y="759552"/>
                  <a:pt x="1003544" y="788241"/>
                  <a:pt x="1007402" y="827503"/>
                </a:cubicBezTo>
                <a:cubicBezTo>
                  <a:pt x="1019337" y="948795"/>
                  <a:pt x="1043530" y="1079449"/>
                  <a:pt x="1078754" y="1216380"/>
                </a:cubicBezTo>
                <a:cubicBezTo>
                  <a:pt x="1279912" y="1168184"/>
                  <a:pt x="1499101" y="1133046"/>
                  <a:pt x="1729226" y="1112101"/>
                </a:cubicBezTo>
                <a:cubicBezTo>
                  <a:pt x="1860042" y="926811"/>
                  <a:pt x="1996278" y="759161"/>
                  <a:pt x="2133181" y="613495"/>
                </a:cubicBezTo>
                <a:cubicBezTo>
                  <a:pt x="2065106" y="546668"/>
                  <a:pt x="1996802" y="485318"/>
                  <a:pt x="1928765" y="430301"/>
                </a:cubicBezTo>
                <a:cubicBezTo>
                  <a:pt x="1616964" y="178165"/>
                  <a:pt x="1344654" y="87525"/>
                  <a:pt x="1181681" y="181642"/>
                </a:cubicBezTo>
                <a:cubicBezTo>
                  <a:pt x="1055913" y="254251"/>
                  <a:pt x="1015470" y="423834"/>
                  <a:pt x="1003678" y="553317"/>
                </a:cubicBezTo>
                <a:cubicBezTo>
                  <a:pt x="1000096" y="592607"/>
                  <a:pt x="965482" y="621620"/>
                  <a:pt x="926068" y="617982"/>
                </a:cubicBezTo>
                <a:cubicBezTo>
                  <a:pt x="886777" y="614410"/>
                  <a:pt x="857821" y="579663"/>
                  <a:pt x="861403" y="540372"/>
                </a:cubicBezTo>
                <a:cubicBezTo>
                  <a:pt x="882691" y="306448"/>
                  <a:pt x="968749" y="139608"/>
                  <a:pt x="1110253" y="57912"/>
                </a:cubicBezTo>
                <a:cubicBezTo>
                  <a:pt x="1330423" y="-69218"/>
                  <a:pt x="1653045" y="23584"/>
                  <a:pt x="2018605" y="319221"/>
                </a:cubicBezTo>
                <a:cubicBezTo>
                  <a:pt x="2090004" y="376961"/>
                  <a:pt x="2161632" y="441284"/>
                  <a:pt x="2232936" y="511311"/>
                </a:cubicBezTo>
                <a:cubicBezTo>
                  <a:pt x="2559339" y="190166"/>
                  <a:pt x="2882884" y="0"/>
                  <a:pt x="313893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51" name="Freeform: Shape 47">
            <a:extLst>
              <a:ext uri="{FF2B5EF4-FFF2-40B4-BE49-F238E27FC236}">
                <a16:creationId xmlns:a16="http://schemas.microsoft.com/office/drawing/2014/main" xmlns="" id="{11DFE62D-5276-4543-AA41-B4CB89EB60AC}"/>
              </a:ext>
            </a:extLst>
          </p:cNvPr>
          <p:cNvSpPr>
            <a:spLocks noChangeAspect="1"/>
          </p:cNvSpPr>
          <p:nvPr/>
        </p:nvSpPr>
        <p:spPr>
          <a:xfrm>
            <a:off x="10560290" y="6339913"/>
            <a:ext cx="426629" cy="426720"/>
          </a:xfrm>
          <a:custGeom>
            <a:avLst/>
            <a:gdLst>
              <a:gd name="connsiteX0" fmla="*/ 3126027 w 4575398"/>
              <a:gd name="connsiteY0" fmla="*/ 3657600 h 4576379"/>
              <a:gd name="connsiteX1" fmla="*/ 2745817 w 4575398"/>
              <a:gd name="connsiteY1" fmla="*/ 4039391 h 4576379"/>
              <a:gd name="connsiteX2" fmla="*/ 3127608 w 4575398"/>
              <a:gd name="connsiteY2" fmla="*/ 4419600 h 4576379"/>
              <a:gd name="connsiteX3" fmla="*/ 3338606 w 4575398"/>
              <a:gd name="connsiteY3" fmla="*/ 4356125 h 4576379"/>
              <a:gd name="connsiteX4" fmla="*/ 3445124 w 4575398"/>
              <a:gd name="connsiteY4" fmla="*/ 3828821 h 4576379"/>
              <a:gd name="connsiteX5" fmla="*/ 3181472 w 4575398"/>
              <a:gd name="connsiteY5" fmla="*/ 4092473 h 4576379"/>
              <a:gd name="connsiteX6" fmla="*/ 3073725 w 4575398"/>
              <a:gd name="connsiteY6" fmla="*/ 3984726 h 4576379"/>
              <a:gd name="connsiteX7" fmla="*/ 3337377 w 4575398"/>
              <a:gd name="connsiteY7" fmla="*/ 3721074 h 4576379"/>
              <a:gd name="connsiteX8" fmla="*/ 3126027 w 4575398"/>
              <a:gd name="connsiteY8" fmla="*/ 3657600 h 4576379"/>
              <a:gd name="connsiteX9" fmla="*/ 1146398 w 4575398"/>
              <a:gd name="connsiteY9" fmla="*/ 3124200 h 4576379"/>
              <a:gd name="connsiteX10" fmla="*/ 1146398 w 4575398"/>
              <a:gd name="connsiteY10" fmla="*/ 3276600 h 4576379"/>
              <a:gd name="connsiteX11" fmla="*/ 993998 w 4575398"/>
              <a:gd name="connsiteY11" fmla="*/ 3276600 h 4576379"/>
              <a:gd name="connsiteX12" fmla="*/ 993998 w 4575398"/>
              <a:gd name="connsiteY12" fmla="*/ 3429000 h 4576379"/>
              <a:gd name="connsiteX13" fmla="*/ 1146398 w 4575398"/>
              <a:gd name="connsiteY13" fmla="*/ 3429000 h 4576379"/>
              <a:gd name="connsiteX14" fmla="*/ 1146398 w 4575398"/>
              <a:gd name="connsiteY14" fmla="*/ 3581400 h 4576379"/>
              <a:gd name="connsiteX15" fmla="*/ 1298798 w 4575398"/>
              <a:gd name="connsiteY15" fmla="*/ 3581400 h 4576379"/>
              <a:gd name="connsiteX16" fmla="*/ 1298798 w 4575398"/>
              <a:gd name="connsiteY16" fmla="*/ 3429000 h 4576379"/>
              <a:gd name="connsiteX17" fmla="*/ 1451198 w 4575398"/>
              <a:gd name="connsiteY17" fmla="*/ 3429000 h 4576379"/>
              <a:gd name="connsiteX18" fmla="*/ 1451198 w 4575398"/>
              <a:gd name="connsiteY18" fmla="*/ 3276600 h 4576379"/>
              <a:gd name="connsiteX19" fmla="*/ 1298798 w 4575398"/>
              <a:gd name="connsiteY19" fmla="*/ 3276600 h 4576379"/>
              <a:gd name="connsiteX20" fmla="*/ 1298798 w 4575398"/>
              <a:gd name="connsiteY20" fmla="*/ 3124200 h 4576379"/>
              <a:gd name="connsiteX21" fmla="*/ 993998 w 4575398"/>
              <a:gd name="connsiteY21" fmla="*/ 2971800 h 4576379"/>
              <a:gd name="connsiteX22" fmla="*/ 1451198 w 4575398"/>
              <a:gd name="connsiteY22" fmla="*/ 2971800 h 4576379"/>
              <a:gd name="connsiteX23" fmla="*/ 1451198 w 4575398"/>
              <a:gd name="connsiteY23" fmla="*/ 3124200 h 4576379"/>
              <a:gd name="connsiteX24" fmla="*/ 1603598 w 4575398"/>
              <a:gd name="connsiteY24" fmla="*/ 3124200 h 4576379"/>
              <a:gd name="connsiteX25" fmla="*/ 1603598 w 4575398"/>
              <a:gd name="connsiteY25" fmla="*/ 3581400 h 4576379"/>
              <a:gd name="connsiteX26" fmla="*/ 1451198 w 4575398"/>
              <a:gd name="connsiteY26" fmla="*/ 3581400 h 4576379"/>
              <a:gd name="connsiteX27" fmla="*/ 1451198 w 4575398"/>
              <a:gd name="connsiteY27" fmla="*/ 3733800 h 4576379"/>
              <a:gd name="connsiteX28" fmla="*/ 993998 w 4575398"/>
              <a:gd name="connsiteY28" fmla="*/ 3733800 h 4576379"/>
              <a:gd name="connsiteX29" fmla="*/ 993998 w 4575398"/>
              <a:gd name="connsiteY29" fmla="*/ 3581400 h 4576379"/>
              <a:gd name="connsiteX30" fmla="*/ 841598 w 4575398"/>
              <a:gd name="connsiteY30" fmla="*/ 3581400 h 4576379"/>
              <a:gd name="connsiteX31" fmla="*/ 841598 w 4575398"/>
              <a:gd name="connsiteY31" fmla="*/ 3124200 h 4576379"/>
              <a:gd name="connsiteX32" fmla="*/ 993998 w 4575398"/>
              <a:gd name="connsiteY32" fmla="*/ 3124200 h 4576379"/>
              <a:gd name="connsiteX33" fmla="*/ 1222598 w 4575398"/>
              <a:gd name="connsiteY33" fmla="*/ 2590800 h 4576379"/>
              <a:gd name="connsiteX34" fmla="*/ 460598 w 4575398"/>
              <a:gd name="connsiteY34" fmla="*/ 3352800 h 4576379"/>
              <a:gd name="connsiteX35" fmla="*/ 1222598 w 4575398"/>
              <a:gd name="connsiteY35" fmla="*/ 4114800 h 4576379"/>
              <a:gd name="connsiteX36" fmla="*/ 1984598 w 4575398"/>
              <a:gd name="connsiteY36" fmla="*/ 3352800 h 4576379"/>
              <a:gd name="connsiteX37" fmla="*/ 1222598 w 4575398"/>
              <a:gd name="connsiteY37" fmla="*/ 2590800 h 4576379"/>
              <a:gd name="connsiteX38" fmla="*/ 1222598 w 4575398"/>
              <a:gd name="connsiteY38" fmla="*/ 2438400 h 4576379"/>
              <a:gd name="connsiteX39" fmla="*/ 2136998 w 4575398"/>
              <a:gd name="connsiteY39" fmla="*/ 3352800 h 4576379"/>
              <a:gd name="connsiteX40" fmla="*/ 1222598 w 4575398"/>
              <a:gd name="connsiteY40" fmla="*/ 4267200 h 4576379"/>
              <a:gd name="connsiteX41" fmla="*/ 308198 w 4575398"/>
              <a:gd name="connsiteY41" fmla="*/ 3352800 h 4576379"/>
              <a:gd name="connsiteX42" fmla="*/ 1222598 w 4575398"/>
              <a:gd name="connsiteY42" fmla="*/ 2438400 h 4576379"/>
              <a:gd name="connsiteX43" fmla="*/ 1216931 w 4575398"/>
              <a:gd name="connsiteY43" fmla="*/ 2286038 h 4576379"/>
              <a:gd name="connsiteX44" fmla="*/ 150169 w 4575398"/>
              <a:gd name="connsiteY44" fmla="*/ 3358505 h 4576379"/>
              <a:gd name="connsiteX45" fmla="*/ 1222636 w 4575398"/>
              <a:gd name="connsiteY45" fmla="*/ 4425267 h 4576379"/>
              <a:gd name="connsiteX46" fmla="*/ 2289398 w 4575398"/>
              <a:gd name="connsiteY46" fmla="*/ 3352800 h 4576379"/>
              <a:gd name="connsiteX47" fmla="*/ 2217846 w 4575398"/>
              <a:gd name="connsiteY47" fmla="*/ 2971800 h 4576379"/>
              <a:gd name="connsiteX48" fmla="*/ 2213198 w 4575398"/>
              <a:gd name="connsiteY48" fmla="*/ 2971800 h 4576379"/>
              <a:gd name="connsiteX49" fmla="*/ 2213198 w 4575398"/>
              <a:gd name="connsiteY49" fmla="*/ 2959151 h 4576379"/>
              <a:gd name="connsiteX50" fmla="*/ 1216931 w 4575398"/>
              <a:gd name="connsiteY50" fmla="*/ 2286038 h 4576379"/>
              <a:gd name="connsiteX51" fmla="*/ 1451198 w 4575398"/>
              <a:gd name="connsiteY51" fmla="*/ 1828800 h 4576379"/>
              <a:gd name="connsiteX52" fmla="*/ 1451198 w 4575398"/>
              <a:gd name="connsiteY52" fmla="*/ 2155850 h 4576379"/>
              <a:gd name="connsiteX53" fmla="*/ 2317211 w 4575398"/>
              <a:gd name="connsiteY53" fmla="*/ 2819400 h 4576379"/>
              <a:gd name="connsiteX54" fmla="*/ 3356198 w 4575398"/>
              <a:gd name="connsiteY54" fmla="*/ 2819400 h 4576379"/>
              <a:gd name="connsiteX55" fmla="*/ 3356198 w 4575398"/>
              <a:gd name="connsiteY55" fmla="*/ 1828800 h 4576379"/>
              <a:gd name="connsiteX56" fmla="*/ 1451198 w 4575398"/>
              <a:gd name="connsiteY56" fmla="*/ 1524000 h 4576379"/>
              <a:gd name="connsiteX57" fmla="*/ 1451198 w 4575398"/>
              <a:gd name="connsiteY57" fmla="*/ 1676400 h 4576379"/>
              <a:gd name="connsiteX58" fmla="*/ 3584798 w 4575398"/>
              <a:gd name="connsiteY58" fmla="*/ 1676400 h 4576379"/>
              <a:gd name="connsiteX59" fmla="*/ 3660998 w 4575398"/>
              <a:gd name="connsiteY59" fmla="*/ 1600200 h 4576379"/>
              <a:gd name="connsiteX60" fmla="*/ 3584798 w 4575398"/>
              <a:gd name="connsiteY60" fmla="*/ 1524000 h 4576379"/>
              <a:gd name="connsiteX61" fmla="*/ 231998 w 4575398"/>
              <a:gd name="connsiteY61" fmla="*/ 152400 h 4576379"/>
              <a:gd name="connsiteX62" fmla="*/ 155798 w 4575398"/>
              <a:gd name="connsiteY62" fmla="*/ 228600 h 4576379"/>
              <a:gd name="connsiteX63" fmla="*/ 231998 w 4575398"/>
              <a:gd name="connsiteY63" fmla="*/ 304800 h 4576379"/>
              <a:gd name="connsiteX64" fmla="*/ 1070198 w 4575398"/>
              <a:gd name="connsiteY64" fmla="*/ 304800 h 4576379"/>
              <a:gd name="connsiteX65" fmla="*/ 1146398 w 4575398"/>
              <a:gd name="connsiteY65" fmla="*/ 381000 h 4576379"/>
              <a:gd name="connsiteX66" fmla="*/ 1146398 w 4575398"/>
              <a:gd name="connsiteY66" fmla="*/ 2133600 h 4576379"/>
              <a:gd name="connsiteX67" fmla="*/ 1298798 w 4575398"/>
              <a:gd name="connsiteY67" fmla="*/ 2133600 h 4576379"/>
              <a:gd name="connsiteX68" fmla="*/ 1298798 w 4575398"/>
              <a:gd name="connsiteY68" fmla="*/ 152400 h 4576379"/>
              <a:gd name="connsiteX69" fmla="*/ 231998 w 4575398"/>
              <a:gd name="connsiteY69" fmla="*/ 0 h 4576379"/>
              <a:gd name="connsiteX70" fmla="*/ 1374998 w 4575398"/>
              <a:gd name="connsiteY70" fmla="*/ 0 h 4576379"/>
              <a:gd name="connsiteX71" fmla="*/ 1451198 w 4575398"/>
              <a:gd name="connsiteY71" fmla="*/ 76200 h 4576379"/>
              <a:gd name="connsiteX72" fmla="*/ 1451198 w 4575398"/>
              <a:gd name="connsiteY72" fmla="*/ 1371600 h 4576379"/>
              <a:gd name="connsiteX73" fmla="*/ 3584798 w 4575398"/>
              <a:gd name="connsiteY73" fmla="*/ 1371600 h 4576379"/>
              <a:gd name="connsiteX74" fmla="*/ 3813398 w 4575398"/>
              <a:gd name="connsiteY74" fmla="*/ 1600200 h 4576379"/>
              <a:gd name="connsiteX75" fmla="*/ 3584798 w 4575398"/>
              <a:gd name="connsiteY75" fmla="*/ 1828800 h 4576379"/>
              <a:gd name="connsiteX76" fmla="*/ 3508598 w 4575398"/>
              <a:gd name="connsiteY76" fmla="*/ 1828800 h 4576379"/>
              <a:gd name="connsiteX77" fmla="*/ 3508598 w 4575398"/>
              <a:gd name="connsiteY77" fmla="*/ 2819400 h 4576379"/>
              <a:gd name="connsiteX78" fmla="*/ 3620079 w 4575398"/>
              <a:gd name="connsiteY78" fmla="*/ 2819400 h 4576379"/>
              <a:gd name="connsiteX79" fmla="*/ 3841059 w 4575398"/>
              <a:gd name="connsiteY79" fmla="*/ 2989097 h 4576379"/>
              <a:gd name="connsiteX80" fmla="*/ 4085509 w 4575398"/>
              <a:gd name="connsiteY80" fmla="*/ 3905783 h 4576379"/>
              <a:gd name="connsiteX81" fmla="*/ 4159118 w 4575398"/>
              <a:gd name="connsiteY81" fmla="*/ 3962400 h 4576379"/>
              <a:gd name="connsiteX82" fmla="*/ 4575398 w 4575398"/>
              <a:gd name="connsiteY82" fmla="*/ 3962400 h 4576379"/>
              <a:gd name="connsiteX83" fmla="*/ 4575398 w 4575398"/>
              <a:gd name="connsiteY83" fmla="*/ 4114800 h 4576379"/>
              <a:gd name="connsiteX84" fmla="*/ 4159118 w 4575398"/>
              <a:gd name="connsiteY84" fmla="*/ 4114800 h 4576379"/>
              <a:gd name="connsiteX85" fmla="*/ 3938138 w 4575398"/>
              <a:gd name="connsiteY85" fmla="*/ 3945102 h 4576379"/>
              <a:gd name="connsiteX86" fmla="*/ 3693688 w 4575398"/>
              <a:gd name="connsiteY86" fmla="*/ 3028416 h 4576379"/>
              <a:gd name="connsiteX87" fmla="*/ 3620079 w 4575398"/>
              <a:gd name="connsiteY87" fmla="*/ 2971800 h 4576379"/>
              <a:gd name="connsiteX88" fmla="*/ 3508598 w 4575398"/>
              <a:gd name="connsiteY88" fmla="*/ 2971800 h 4576379"/>
              <a:gd name="connsiteX89" fmla="*/ 3508598 w 4575398"/>
              <a:gd name="connsiteY89" fmla="*/ 3665982 h 4576379"/>
              <a:gd name="connsiteX90" fmla="*/ 3609649 w 4575398"/>
              <a:gd name="connsiteY90" fmla="*/ 4267886 h 4576379"/>
              <a:gd name="connsiteX91" fmla="*/ 2899160 w 4575398"/>
              <a:gd name="connsiteY91" fmla="*/ 4521337 h 4576379"/>
              <a:gd name="connsiteX92" fmla="*/ 2645710 w 4575398"/>
              <a:gd name="connsiteY92" fmla="*/ 3810847 h 4576379"/>
              <a:gd name="connsiteX93" fmla="*/ 3356198 w 4575398"/>
              <a:gd name="connsiteY93" fmla="*/ 3557397 h 4576379"/>
              <a:gd name="connsiteX94" fmla="*/ 3356198 w 4575398"/>
              <a:gd name="connsiteY94" fmla="*/ 2971800 h 4576379"/>
              <a:gd name="connsiteX95" fmla="*/ 2380000 w 4575398"/>
              <a:gd name="connsiteY95" fmla="*/ 2971800 h 4576379"/>
              <a:gd name="connsiteX96" fmla="*/ 2420529 w 4575398"/>
              <a:gd name="connsiteY96" fmla="*/ 3128334 h 4576379"/>
              <a:gd name="connsiteX97" fmla="*/ 1448045 w 4575398"/>
              <a:gd name="connsiteY97" fmla="*/ 4554864 h 4576379"/>
              <a:gd name="connsiteX98" fmla="*/ 21515 w 4575398"/>
              <a:gd name="connsiteY98" fmla="*/ 3582381 h 4576379"/>
              <a:gd name="connsiteX99" fmla="*/ 993998 w 4575398"/>
              <a:gd name="connsiteY99" fmla="*/ 2155850 h 4576379"/>
              <a:gd name="connsiteX100" fmla="*/ 993998 w 4575398"/>
              <a:gd name="connsiteY100" fmla="*/ 457200 h 4576379"/>
              <a:gd name="connsiteX101" fmla="*/ 231998 w 4575398"/>
              <a:gd name="connsiteY101" fmla="*/ 457200 h 4576379"/>
              <a:gd name="connsiteX102" fmla="*/ 3398 w 4575398"/>
              <a:gd name="connsiteY102" fmla="*/ 228600 h 4576379"/>
              <a:gd name="connsiteX103" fmla="*/ 231998 w 4575398"/>
              <a:gd name="connsiteY103" fmla="*/ 0 h 457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575398" h="4576379">
                <a:moveTo>
                  <a:pt x="3126027" y="3657600"/>
                </a:moveTo>
                <a:cubicBezTo>
                  <a:pt x="2915610" y="3658038"/>
                  <a:pt x="2745379" y="3828974"/>
                  <a:pt x="2745817" y="4039391"/>
                </a:cubicBezTo>
                <a:cubicBezTo>
                  <a:pt x="2746256" y="4249807"/>
                  <a:pt x="2917191" y="4420038"/>
                  <a:pt x="3127608" y="4419600"/>
                </a:cubicBezTo>
                <a:cubicBezTo>
                  <a:pt x="3202655" y="4419724"/>
                  <a:pt x="3276074" y="4397635"/>
                  <a:pt x="3338606" y="4356125"/>
                </a:cubicBezTo>
                <a:cubicBezTo>
                  <a:pt x="3513628" y="4239930"/>
                  <a:pt x="3561319" y="4003843"/>
                  <a:pt x="3445124" y="3828821"/>
                </a:cubicBezTo>
                <a:lnTo>
                  <a:pt x="3181472" y="4092473"/>
                </a:lnTo>
                <a:lnTo>
                  <a:pt x="3073725" y="3984726"/>
                </a:lnTo>
                <a:lnTo>
                  <a:pt x="3337377" y="3721074"/>
                </a:lnTo>
                <a:cubicBezTo>
                  <a:pt x="3274731" y="3679526"/>
                  <a:pt x="3201198" y="3657448"/>
                  <a:pt x="3126027" y="3657600"/>
                </a:cubicBezTo>
                <a:close/>
                <a:moveTo>
                  <a:pt x="1146398" y="3124200"/>
                </a:moveTo>
                <a:lnTo>
                  <a:pt x="1146398" y="3276600"/>
                </a:lnTo>
                <a:lnTo>
                  <a:pt x="993998" y="3276600"/>
                </a:lnTo>
                <a:lnTo>
                  <a:pt x="993998" y="3429000"/>
                </a:lnTo>
                <a:lnTo>
                  <a:pt x="1146398" y="3429000"/>
                </a:lnTo>
                <a:lnTo>
                  <a:pt x="1146398" y="3581400"/>
                </a:lnTo>
                <a:lnTo>
                  <a:pt x="1298798" y="3581400"/>
                </a:lnTo>
                <a:lnTo>
                  <a:pt x="1298798" y="3429000"/>
                </a:lnTo>
                <a:lnTo>
                  <a:pt x="1451198" y="3429000"/>
                </a:lnTo>
                <a:lnTo>
                  <a:pt x="1451198" y="3276600"/>
                </a:lnTo>
                <a:lnTo>
                  <a:pt x="1298798" y="3276600"/>
                </a:lnTo>
                <a:lnTo>
                  <a:pt x="1298798" y="3124200"/>
                </a:lnTo>
                <a:close/>
                <a:moveTo>
                  <a:pt x="993998" y="2971800"/>
                </a:moveTo>
                <a:lnTo>
                  <a:pt x="1451198" y="2971800"/>
                </a:lnTo>
                <a:lnTo>
                  <a:pt x="1451198" y="3124200"/>
                </a:lnTo>
                <a:lnTo>
                  <a:pt x="1603598" y="3124200"/>
                </a:lnTo>
                <a:lnTo>
                  <a:pt x="1603598" y="3581400"/>
                </a:lnTo>
                <a:lnTo>
                  <a:pt x="1451198" y="3581400"/>
                </a:lnTo>
                <a:lnTo>
                  <a:pt x="1451198" y="3733800"/>
                </a:lnTo>
                <a:lnTo>
                  <a:pt x="993998" y="3733800"/>
                </a:lnTo>
                <a:lnTo>
                  <a:pt x="993998" y="3581400"/>
                </a:lnTo>
                <a:lnTo>
                  <a:pt x="841598" y="3581400"/>
                </a:lnTo>
                <a:lnTo>
                  <a:pt x="841598" y="3124200"/>
                </a:lnTo>
                <a:lnTo>
                  <a:pt x="993998" y="3124200"/>
                </a:lnTo>
                <a:close/>
                <a:moveTo>
                  <a:pt x="1222598" y="2590800"/>
                </a:moveTo>
                <a:cubicBezTo>
                  <a:pt x="801755" y="2590800"/>
                  <a:pt x="460598" y="2931957"/>
                  <a:pt x="460598" y="3352800"/>
                </a:cubicBezTo>
                <a:cubicBezTo>
                  <a:pt x="460598" y="3773643"/>
                  <a:pt x="801755" y="4114800"/>
                  <a:pt x="1222598" y="4114800"/>
                </a:cubicBezTo>
                <a:cubicBezTo>
                  <a:pt x="1643441" y="4114800"/>
                  <a:pt x="1984598" y="3773643"/>
                  <a:pt x="1984598" y="3352800"/>
                </a:cubicBezTo>
                <a:cubicBezTo>
                  <a:pt x="1984141" y="2932147"/>
                  <a:pt x="1643250" y="2591257"/>
                  <a:pt x="1222598" y="2590800"/>
                </a:cubicBezTo>
                <a:close/>
                <a:moveTo>
                  <a:pt x="1222598" y="2438400"/>
                </a:moveTo>
                <a:cubicBezTo>
                  <a:pt x="1727613" y="2438400"/>
                  <a:pt x="2136998" y="2847794"/>
                  <a:pt x="2136998" y="3352800"/>
                </a:cubicBezTo>
                <a:cubicBezTo>
                  <a:pt x="2136407" y="3857568"/>
                  <a:pt x="1727366" y="4266609"/>
                  <a:pt x="1222598" y="4267200"/>
                </a:cubicBezTo>
                <a:cubicBezTo>
                  <a:pt x="717592" y="4267200"/>
                  <a:pt x="308198" y="3857806"/>
                  <a:pt x="308198" y="3352800"/>
                </a:cubicBezTo>
                <a:cubicBezTo>
                  <a:pt x="308198" y="2847794"/>
                  <a:pt x="717592" y="2438400"/>
                  <a:pt x="1222598" y="2438400"/>
                </a:cubicBezTo>
                <a:close/>
                <a:moveTo>
                  <a:pt x="1216931" y="2286038"/>
                </a:moveTo>
                <a:cubicBezTo>
                  <a:pt x="626200" y="2287610"/>
                  <a:pt x="148597" y="2767774"/>
                  <a:pt x="150169" y="3358505"/>
                </a:cubicBezTo>
                <a:cubicBezTo>
                  <a:pt x="151741" y="3949236"/>
                  <a:pt x="631905" y="4426839"/>
                  <a:pt x="1222636" y="4425267"/>
                </a:cubicBezTo>
                <a:cubicBezTo>
                  <a:pt x="1813367" y="4423696"/>
                  <a:pt x="2290980" y="3943531"/>
                  <a:pt x="2289398" y="3352800"/>
                </a:cubicBezTo>
                <a:cubicBezTo>
                  <a:pt x="2289189" y="3222479"/>
                  <a:pt x="2264929" y="3093320"/>
                  <a:pt x="2217846" y="2971800"/>
                </a:cubicBezTo>
                <a:lnTo>
                  <a:pt x="2213198" y="2971800"/>
                </a:lnTo>
                <a:lnTo>
                  <a:pt x="2213198" y="2959151"/>
                </a:lnTo>
                <a:cubicBezTo>
                  <a:pt x="2050568" y="2551700"/>
                  <a:pt x="1655633" y="2284866"/>
                  <a:pt x="1216931" y="2286038"/>
                </a:cubicBezTo>
                <a:close/>
                <a:moveTo>
                  <a:pt x="1451198" y="1828800"/>
                </a:moveTo>
                <a:lnTo>
                  <a:pt x="1451198" y="2155850"/>
                </a:lnTo>
                <a:cubicBezTo>
                  <a:pt x="1828083" y="2228697"/>
                  <a:pt x="2148809" y="2474452"/>
                  <a:pt x="2317211" y="2819400"/>
                </a:cubicBezTo>
                <a:lnTo>
                  <a:pt x="3356198" y="2819400"/>
                </a:lnTo>
                <a:lnTo>
                  <a:pt x="3356198" y="1828800"/>
                </a:lnTo>
                <a:close/>
                <a:moveTo>
                  <a:pt x="1451198" y="1524000"/>
                </a:moveTo>
                <a:lnTo>
                  <a:pt x="1451198" y="1676400"/>
                </a:lnTo>
                <a:lnTo>
                  <a:pt x="3584798" y="1676400"/>
                </a:lnTo>
                <a:cubicBezTo>
                  <a:pt x="3626880" y="1676400"/>
                  <a:pt x="3660998" y="1642281"/>
                  <a:pt x="3660998" y="1600200"/>
                </a:cubicBezTo>
                <a:cubicBezTo>
                  <a:pt x="3660998" y="1558118"/>
                  <a:pt x="3626880" y="1524000"/>
                  <a:pt x="3584798" y="1524000"/>
                </a:cubicBezTo>
                <a:close/>
                <a:moveTo>
                  <a:pt x="231998" y="152400"/>
                </a:moveTo>
                <a:cubicBezTo>
                  <a:pt x="189917" y="152400"/>
                  <a:pt x="155798" y="186518"/>
                  <a:pt x="155798" y="228600"/>
                </a:cubicBezTo>
                <a:cubicBezTo>
                  <a:pt x="155798" y="270681"/>
                  <a:pt x="189917" y="304800"/>
                  <a:pt x="231998" y="304800"/>
                </a:cubicBezTo>
                <a:lnTo>
                  <a:pt x="1070198" y="304800"/>
                </a:lnTo>
                <a:cubicBezTo>
                  <a:pt x="1112280" y="304800"/>
                  <a:pt x="1146398" y="338918"/>
                  <a:pt x="1146398" y="381000"/>
                </a:cubicBezTo>
                <a:lnTo>
                  <a:pt x="1146398" y="2133600"/>
                </a:lnTo>
                <a:lnTo>
                  <a:pt x="1298798" y="2133600"/>
                </a:lnTo>
                <a:lnTo>
                  <a:pt x="1298798" y="152400"/>
                </a:lnTo>
                <a:close/>
                <a:moveTo>
                  <a:pt x="231998" y="0"/>
                </a:moveTo>
                <a:lnTo>
                  <a:pt x="1374998" y="0"/>
                </a:lnTo>
                <a:cubicBezTo>
                  <a:pt x="1417080" y="0"/>
                  <a:pt x="1451198" y="34118"/>
                  <a:pt x="1451198" y="76200"/>
                </a:cubicBezTo>
                <a:lnTo>
                  <a:pt x="1451198" y="1371600"/>
                </a:lnTo>
                <a:lnTo>
                  <a:pt x="3584798" y="1371600"/>
                </a:lnTo>
                <a:cubicBezTo>
                  <a:pt x="3711052" y="1371600"/>
                  <a:pt x="3813398" y="1473946"/>
                  <a:pt x="3813398" y="1600200"/>
                </a:cubicBezTo>
                <a:cubicBezTo>
                  <a:pt x="3813398" y="1726454"/>
                  <a:pt x="3711052" y="1828800"/>
                  <a:pt x="3584798" y="1828800"/>
                </a:cubicBezTo>
                <a:lnTo>
                  <a:pt x="3508598" y="1828800"/>
                </a:lnTo>
                <a:lnTo>
                  <a:pt x="3508598" y="2819400"/>
                </a:lnTo>
                <a:lnTo>
                  <a:pt x="3620079" y="2819400"/>
                </a:lnTo>
                <a:cubicBezTo>
                  <a:pt x="3723682" y="2819352"/>
                  <a:pt x="3814360" y="2888990"/>
                  <a:pt x="3841059" y="2989097"/>
                </a:cubicBezTo>
                <a:lnTo>
                  <a:pt x="4085509" y="3905783"/>
                </a:lnTo>
                <a:cubicBezTo>
                  <a:pt x="4094386" y="3939149"/>
                  <a:pt x="4124590" y="3962381"/>
                  <a:pt x="4159118" y="3962400"/>
                </a:cubicBezTo>
                <a:lnTo>
                  <a:pt x="4575398" y="3962400"/>
                </a:lnTo>
                <a:lnTo>
                  <a:pt x="4575398" y="4114800"/>
                </a:lnTo>
                <a:lnTo>
                  <a:pt x="4159118" y="4114800"/>
                </a:lnTo>
                <a:cubicBezTo>
                  <a:pt x="4055514" y="4114848"/>
                  <a:pt x="3964836" y="4045210"/>
                  <a:pt x="3938138" y="3945102"/>
                </a:cubicBezTo>
                <a:lnTo>
                  <a:pt x="3693688" y="3028416"/>
                </a:lnTo>
                <a:cubicBezTo>
                  <a:pt x="3684811" y="2995050"/>
                  <a:pt x="3654607" y="2971809"/>
                  <a:pt x="3620079" y="2971800"/>
                </a:cubicBezTo>
                <a:lnTo>
                  <a:pt x="3508598" y="2971800"/>
                </a:lnTo>
                <a:lnTo>
                  <a:pt x="3508598" y="3665982"/>
                </a:lnTo>
                <a:cubicBezTo>
                  <a:pt x="3665085" y="3825621"/>
                  <a:pt x="3705423" y="4065898"/>
                  <a:pt x="3609649" y="4267886"/>
                </a:cubicBezTo>
                <a:cubicBezTo>
                  <a:pt x="3483443" y="4534072"/>
                  <a:pt x="3165346" y="4647543"/>
                  <a:pt x="2899160" y="4521337"/>
                </a:cubicBezTo>
                <a:cubicBezTo>
                  <a:pt x="2632975" y="4395130"/>
                  <a:pt x="2519503" y="4077033"/>
                  <a:pt x="2645710" y="3810847"/>
                </a:cubicBezTo>
                <a:cubicBezTo>
                  <a:pt x="2771916" y="3544662"/>
                  <a:pt x="3090013" y="3431191"/>
                  <a:pt x="3356198" y="3557397"/>
                </a:cubicBezTo>
                <a:lnTo>
                  <a:pt x="3356198" y="2971800"/>
                </a:lnTo>
                <a:lnTo>
                  <a:pt x="2380000" y="2971800"/>
                </a:lnTo>
                <a:cubicBezTo>
                  <a:pt x="2396955" y="3023025"/>
                  <a:pt x="2410499" y="3075318"/>
                  <a:pt x="2420529" y="3128334"/>
                </a:cubicBezTo>
                <a:cubicBezTo>
                  <a:pt x="2545907" y="3790807"/>
                  <a:pt x="2110519" y="4429487"/>
                  <a:pt x="1448045" y="4554864"/>
                </a:cubicBezTo>
                <a:cubicBezTo>
                  <a:pt x="785572" y="4680242"/>
                  <a:pt x="146892" y="4244854"/>
                  <a:pt x="21515" y="3582381"/>
                </a:cubicBezTo>
                <a:cubicBezTo>
                  <a:pt x="-103863" y="2919908"/>
                  <a:pt x="331534" y="2281228"/>
                  <a:pt x="993998" y="2155850"/>
                </a:cubicBezTo>
                <a:lnTo>
                  <a:pt x="993998" y="457200"/>
                </a:lnTo>
                <a:lnTo>
                  <a:pt x="231998" y="457200"/>
                </a:lnTo>
                <a:cubicBezTo>
                  <a:pt x="105744" y="457200"/>
                  <a:pt x="3398" y="354854"/>
                  <a:pt x="3398" y="228600"/>
                </a:cubicBezTo>
                <a:cubicBezTo>
                  <a:pt x="3398" y="102346"/>
                  <a:pt x="105744" y="0"/>
                  <a:pt x="23199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52" name="Freeform: Shape 48">
            <a:extLst>
              <a:ext uri="{FF2B5EF4-FFF2-40B4-BE49-F238E27FC236}">
                <a16:creationId xmlns:a16="http://schemas.microsoft.com/office/drawing/2014/main" xmlns="" id="{654FF30E-2F63-4D71-BAAC-9640EC9A3D46}"/>
              </a:ext>
            </a:extLst>
          </p:cNvPr>
          <p:cNvSpPr>
            <a:spLocks noChangeAspect="1"/>
          </p:cNvSpPr>
          <p:nvPr/>
        </p:nvSpPr>
        <p:spPr>
          <a:xfrm>
            <a:off x="6316035" y="4860357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15D3AF8E-5B31-4F59-9EB1-D23BC93EB028}"/>
              </a:ext>
            </a:extLst>
          </p:cNvPr>
          <p:cNvGrpSpPr/>
          <p:nvPr/>
        </p:nvGrpSpPr>
        <p:grpSpPr>
          <a:xfrm>
            <a:off x="8463849" y="1961446"/>
            <a:ext cx="3222846" cy="541534"/>
            <a:chOff x="893360" y="5086499"/>
            <a:chExt cx="3891196" cy="684000"/>
          </a:xfrm>
        </p:grpSpPr>
        <p:grpSp>
          <p:nvGrpSpPr>
            <p:cNvPr id="71" name="Group 31">
              <a:extLst>
                <a:ext uri="{FF2B5EF4-FFF2-40B4-BE49-F238E27FC236}">
                  <a16:creationId xmlns:a16="http://schemas.microsoft.com/office/drawing/2014/main" xmlns="" id="{927B05DD-091E-42C3-90F2-A01854E4D2DD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73" name="Document 32">
                <a:extLst>
                  <a:ext uri="{FF2B5EF4-FFF2-40B4-BE49-F238E27FC236}">
                    <a16:creationId xmlns:a16="http://schemas.microsoft.com/office/drawing/2014/main" xmlns="" id="{EA17858E-3C4C-4BA6-A0EF-D51979CC8B49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Shape 2540">
                <a:extLst>
                  <a:ext uri="{FF2B5EF4-FFF2-40B4-BE49-F238E27FC236}">
                    <a16:creationId xmlns:a16="http://schemas.microsoft.com/office/drawing/2014/main" xmlns="" id="{585CEB85-19DF-45C8-B60F-46190BDDE347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72" name="Text Placeholder 33">
              <a:extLst>
                <a:ext uri="{FF2B5EF4-FFF2-40B4-BE49-F238E27FC236}">
                  <a16:creationId xmlns:a16="http://schemas.microsoft.com/office/drawing/2014/main" xmlns="" id="{67C18D6A-47F5-4A36-9AA6-CB309971AFFA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  <p:sp>
        <p:nvSpPr>
          <p:cNvPr id="19" name="Rectangle 40">
            <a:extLst>
              <a:ext uri="{FF2B5EF4-FFF2-40B4-BE49-F238E27FC236}">
                <a16:creationId xmlns:a16="http://schemas.microsoft.com/office/drawing/2014/main" xmlns="" id="{C1CD4730-37ED-4FAF-8B54-AD8409EC3750}"/>
              </a:ext>
            </a:extLst>
          </p:cNvPr>
          <p:cNvSpPr/>
          <p:nvPr/>
        </p:nvSpPr>
        <p:spPr>
          <a:xfrm>
            <a:off x="304349" y="4603111"/>
            <a:ext cx="6473889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Общегосударственные вопросы включают в себя: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Функционирование </a:t>
            </a:r>
            <a:r>
              <a:rPr lang="ru-RU" sz="1200" dirty="0">
                <a:solidFill>
                  <a:srgbClr val="656D78"/>
                </a:solidFill>
              </a:rPr>
              <a:t>высшего должностного лица </a:t>
            </a:r>
            <a:r>
              <a:rPr lang="ru-RU" sz="1200" dirty="0" smtClean="0">
                <a:solidFill>
                  <a:srgbClr val="656D78"/>
                </a:solidFill>
              </a:rPr>
              <a:t>муниципального </a:t>
            </a:r>
            <a:r>
              <a:rPr lang="ru-RU" sz="1200" dirty="0">
                <a:solidFill>
                  <a:srgbClr val="656D78"/>
                </a:solidFill>
              </a:rPr>
              <a:t>образования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Функционирование представительных </a:t>
            </a:r>
            <a:r>
              <a:rPr lang="ru-RU" sz="1200" dirty="0">
                <a:solidFill>
                  <a:srgbClr val="656D78"/>
                </a:solidFill>
              </a:rPr>
              <a:t>органов муниципальных образований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Функционирование местных </a:t>
            </a:r>
            <a:r>
              <a:rPr lang="ru-RU" sz="1200" dirty="0">
                <a:solidFill>
                  <a:srgbClr val="656D78"/>
                </a:solidFill>
              </a:rPr>
              <a:t>администраций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Резервные </a:t>
            </a:r>
            <a:r>
              <a:rPr lang="ru-RU" sz="1200" dirty="0">
                <a:solidFill>
                  <a:srgbClr val="656D78"/>
                </a:solidFill>
              </a:rPr>
              <a:t>фонды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Формирование </a:t>
            </a:r>
            <a:r>
              <a:rPr lang="ru-RU" sz="1200" dirty="0">
                <a:solidFill>
                  <a:srgbClr val="656D78"/>
                </a:solidFill>
              </a:rPr>
              <a:t>архивного фонда органов местного </a:t>
            </a:r>
            <a:r>
              <a:rPr lang="ru-RU" sz="1200" dirty="0" smtClean="0">
                <a:solidFill>
                  <a:srgbClr val="656D78"/>
                </a:solidFill>
              </a:rPr>
              <a:t>самоуправления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Участие </a:t>
            </a:r>
            <a:r>
              <a:rPr lang="ru-RU" sz="1200" dirty="0">
                <a:solidFill>
                  <a:srgbClr val="656D78"/>
                </a:solidFill>
              </a:rPr>
              <a:t>в деятельности по профилактике правонарушений в Санкт-Петербурге </a:t>
            </a:r>
            <a:endParaRPr lang="ru-RU" sz="1200" dirty="0" smtClean="0">
              <a:solidFill>
                <a:srgbClr val="656D78"/>
              </a:solidFill>
            </a:endParaRP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Участие </a:t>
            </a:r>
            <a:r>
              <a:rPr lang="ru-RU" sz="1200" dirty="0">
                <a:solidFill>
                  <a:srgbClr val="656D78"/>
                </a:solidFill>
              </a:rPr>
              <a:t>в профилактике терроризма </a:t>
            </a:r>
            <a:r>
              <a:rPr lang="ru-RU" sz="1200" dirty="0" smtClean="0">
                <a:solidFill>
                  <a:srgbClr val="656D78"/>
                </a:solidFill>
              </a:rPr>
              <a:t>на </a:t>
            </a:r>
            <a:r>
              <a:rPr lang="ru-RU" sz="1200" dirty="0">
                <a:solidFill>
                  <a:srgbClr val="656D78"/>
                </a:solidFill>
              </a:rPr>
              <a:t>территории  муниципального </a:t>
            </a:r>
            <a:r>
              <a:rPr lang="ru-RU" sz="1200" dirty="0" smtClean="0">
                <a:solidFill>
                  <a:srgbClr val="656D78"/>
                </a:solidFill>
              </a:rPr>
              <a:t>образования</a:t>
            </a:r>
            <a:endParaRPr lang="ru-RU" sz="1200" dirty="0">
              <a:solidFill>
                <a:srgbClr val="656D78"/>
              </a:solidFill>
            </a:endParaRP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Участие </a:t>
            </a:r>
            <a:r>
              <a:rPr lang="ru-RU" sz="1200" dirty="0">
                <a:solidFill>
                  <a:srgbClr val="656D78"/>
                </a:solidFill>
              </a:rPr>
              <a:t>в </a:t>
            </a:r>
            <a:r>
              <a:rPr lang="ru-RU" sz="1200" dirty="0" smtClean="0">
                <a:solidFill>
                  <a:srgbClr val="656D78"/>
                </a:solidFill>
              </a:rPr>
              <a:t>профилактике </a:t>
            </a:r>
            <a:r>
              <a:rPr lang="ru-RU" sz="1200" dirty="0">
                <a:solidFill>
                  <a:srgbClr val="656D78"/>
                </a:solidFill>
              </a:rPr>
              <a:t>незаконного потребления наркотических </a:t>
            </a:r>
            <a:r>
              <a:rPr lang="ru-RU" sz="1200" dirty="0" smtClean="0">
                <a:solidFill>
                  <a:srgbClr val="656D78"/>
                </a:solidFill>
              </a:rPr>
              <a:t>средств</a:t>
            </a:r>
            <a:endParaRPr lang="ru-RU" sz="1200" dirty="0">
              <a:solidFill>
                <a:srgbClr val="656D7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214" y="4738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47982" y="4467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3185" y="5553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4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58604" y="5365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1266" y="557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5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1669" y="1749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801266" y="24752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801266" y="3171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818651" y="34641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829347" y="38970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6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1" y="790901"/>
            <a:ext cx="9210034" cy="48635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</a:t>
            </a:r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РАСХОДОВ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192757"/>
              </p:ext>
            </p:extLst>
          </p:nvPr>
        </p:nvGraphicFramePr>
        <p:xfrm>
          <a:off x="4921489" y="1479884"/>
          <a:ext cx="7270511" cy="53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" y="1816444"/>
            <a:ext cx="4884420" cy="46620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264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</a:t>
            </a:r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ХАРАКТЕРИСТИКИ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630DD2F5-84F2-4842-9F11-E6C4E74B4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83824"/>
              </p:ext>
            </p:extLst>
          </p:nvPr>
        </p:nvGraphicFramePr>
        <p:xfrm>
          <a:off x="1229022" y="1536565"/>
          <a:ext cx="9911028" cy="477851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557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2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96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83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ru-RU" sz="1200" b="0" i="0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Плановый период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Доходы бюджета (тыс. руб.)  в т.ч.: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61 932,8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59 759,6</a:t>
                      </a:r>
                      <a:endParaRPr lang="ru-RU" sz="12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60 956,3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63 350,1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Налоговые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53 980,9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26 241,2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077,0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10 035,8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10 938,2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Неналоговые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7 806,6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4 244,7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46,8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1 488,0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перечисления (субвенции)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50 635,8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49 433,5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50 923,9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Расходы бюджета (тыс. руб.)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71 002,7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62 365,2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65 315,2</a:t>
                      </a:r>
                      <a:endParaRPr lang="ru-RU" sz="12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60 956,3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63 350,1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Дефицит (профицит) бюджета (тыс. руб.)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10 186,2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-5 555,6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Нормативы отчислений от налоговых доходов в бюджет округа в т.ч.: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722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Единый налог, взимаемый в связи с применением упрощенной системы налогообложения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37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Налог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  <a:endParaRPr lang="ru-RU" sz="1200" b="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7229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Верхний предел муниципального долга на 1 января года, следующего за очередным финансовым годом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cap="none" spc="0" dirty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РЕАЛИЗАЦИЯ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7" y="-313903"/>
            <a:ext cx="9872277" cy="626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Freeform: Shape 48">
            <a:extLst>
              <a:ext uri="{FF2B5EF4-FFF2-40B4-BE49-F238E27FC236}">
                <a16:creationId xmlns:a16="http://schemas.microsoft.com/office/drawing/2014/main" xmlns="" id="{FEE2E6DA-DADE-400F-AD2D-9B82DED71915}"/>
              </a:ext>
            </a:extLst>
          </p:cNvPr>
          <p:cNvSpPr>
            <a:spLocks noChangeAspect="1"/>
          </p:cNvSpPr>
          <p:nvPr/>
        </p:nvSpPr>
        <p:spPr>
          <a:xfrm>
            <a:off x="1110975" y="3121674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" name="Freeform: Shape 61">
            <a:extLst>
              <a:ext uri="{FF2B5EF4-FFF2-40B4-BE49-F238E27FC236}">
                <a16:creationId xmlns:a16="http://schemas.microsoft.com/office/drawing/2014/main" xmlns="" id="{EABA9DCA-EC3F-4EFF-BF29-10D90092EA98}"/>
              </a:ext>
            </a:extLst>
          </p:cNvPr>
          <p:cNvSpPr>
            <a:spLocks noChangeAspect="1"/>
          </p:cNvSpPr>
          <p:nvPr/>
        </p:nvSpPr>
        <p:spPr>
          <a:xfrm>
            <a:off x="1156205" y="4123386"/>
            <a:ext cx="384051" cy="426720"/>
          </a:xfrm>
          <a:custGeom>
            <a:avLst/>
            <a:gdLst>
              <a:gd name="connsiteX0" fmla="*/ 2876550 w 4114828"/>
              <a:gd name="connsiteY0" fmla="*/ 3990975 h 4572000"/>
              <a:gd name="connsiteX1" fmla="*/ 2876550 w 4114828"/>
              <a:gd name="connsiteY1" fmla="*/ 4143375 h 4572000"/>
              <a:gd name="connsiteX2" fmla="*/ 3028950 w 4114828"/>
              <a:gd name="connsiteY2" fmla="*/ 4143375 h 4572000"/>
              <a:gd name="connsiteX3" fmla="*/ 3028950 w 4114828"/>
              <a:gd name="connsiteY3" fmla="*/ 3990975 h 4572000"/>
              <a:gd name="connsiteX4" fmla="*/ 3495675 w 4114828"/>
              <a:gd name="connsiteY4" fmla="*/ 3990974 h 4572000"/>
              <a:gd name="connsiteX5" fmla="*/ 3495675 w 4114828"/>
              <a:gd name="connsiteY5" fmla="*/ 4143374 h 4572000"/>
              <a:gd name="connsiteX6" fmla="*/ 3648075 w 4114828"/>
              <a:gd name="connsiteY6" fmla="*/ 4143374 h 4572000"/>
              <a:gd name="connsiteX7" fmla="*/ 3648075 w 4114828"/>
              <a:gd name="connsiteY7" fmla="*/ 3990974 h 4572000"/>
              <a:gd name="connsiteX8" fmla="*/ 2800350 w 4114828"/>
              <a:gd name="connsiteY8" fmla="*/ 3838575 h 4572000"/>
              <a:gd name="connsiteX9" fmla="*/ 3105150 w 4114828"/>
              <a:gd name="connsiteY9" fmla="*/ 3838575 h 4572000"/>
              <a:gd name="connsiteX10" fmla="*/ 3181350 w 4114828"/>
              <a:gd name="connsiteY10" fmla="*/ 3914775 h 4572000"/>
              <a:gd name="connsiteX11" fmla="*/ 3181350 w 4114828"/>
              <a:gd name="connsiteY11" fmla="*/ 4219575 h 4572000"/>
              <a:gd name="connsiteX12" fmla="*/ 3105150 w 4114828"/>
              <a:gd name="connsiteY12" fmla="*/ 4295775 h 4572000"/>
              <a:gd name="connsiteX13" fmla="*/ 2800350 w 4114828"/>
              <a:gd name="connsiteY13" fmla="*/ 4295775 h 4572000"/>
              <a:gd name="connsiteX14" fmla="*/ 2724150 w 4114828"/>
              <a:gd name="connsiteY14" fmla="*/ 4219575 h 4572000"/>
              <a:gd name="connsiteX15" fmla="*/ 2724150 w 4114828"/>
              <a:gd name="connsiteY15" fmla="*/ 3914775 h 4572000"/>
              <a:gd name="connsiteX16" fmla="*/ 2800350 w 4114828"/>
              <a:gd name="connsiteY16" fmla="*/ 3838575 h 4572000"/>
              <a:gd name="connsiteX17" fmla="*/ 3419475 w 4114828"/>
              <a:gd name="connsiteY17" fmla="*/ 3838574 h 4572000"/>
              <a:gd name="connsiteX18" fmla="*/ 3724275 w 4114828"/>
              <a:gd name="connsiteY18" fmla="*/ 3838574 h 4572000"/>
              <a:gd name="connsiteX19" fmla="*/ 3800475 w 4114828"/>
              <a:gd name="connsiteY19" fmla="*/ 3914774 h 4572000"/>
              <a:gd name="connsiteX20" fmla="*/ 3800475 w 4114828"/>
              <a:gd name="connsiteY20" fmla="*/ 4219574 h 4572000"/>
              <a:gd name="connsiteX21" fmla="*/ 3724275 w 4114828"/>
              <a:gd name="connsiteY21" fmla="*/ 4295774 h 4572000"/>
              <a:gd name="connsiteX22" fmla="*/ 3419475 w 4114828"/>
              <a:gd name="connsiteY22" fmla="*/ 4295774 h 4572000"/>
              <a:gd name="connsiteX23" fmla="*/ 3343275 w 4114828"/>
              <a:gd name="connsiteY23" fmla="*/ 4219574 h 4572000"/>
              <a:gd name="connsiteX24" fmla="*/ 3343275 w 4114828"/>
              <a:gd name="connsiteY24" fmla="*/ 3914774 h 4572000"/>
              <a:gd name="connsiteX25" fmla="*/ 3419475 w 4114828"/>
              <a:gd name="connsiteY25" fmla="*/ 3838574 h 4572000"/>
              <a:gd name="connsiteX26" fmla="*/ 914400 w 4114828"/>
              <a:gd name="connsiteY26" fmla="*/ 3657600 h 4572000"/>
              <a:gd name="connsiteX27" fmla="*/ 1066800 w 4114828"/>
              <a:gd name="connsiteY27" fmla="*/ 3657600 h 4572000"/>
              <a:gd name="connsiteX28" fmla="*/ 1066800 w 4114828"/>
              <a:gd name="connsiteY28" fmla="*/ 3810000 h 4572000"/>
              <a:gd name="connsiteX29" fmla="*/ 914400 w 4114828"/>
              <a:gd name="connsiteY29" fmla="*/ 3810000 h 4572000"/>
              <a:gd name="connsiteX30" fmla="*/ 609600 w 4114828"/>
              <a:gd name="connsiteY30" fmla="*/ 3657600 h 4572000"/>
              <a:gd name="connsiteX31" fmla="*/ 762000 w 4114828"/>
              <a:gd name="connsiteY31" fmla="*/ 3657600 h 4572000"/>
              <a:gd name="connsiteX32" fmla="*/ 762000 w 4114828"/>
              <a:gd name="connsiteY32" fmla="*/ 3810000 h 4572000"/>
              <a:gd name="connsiteX33" fmla="*/ 609600 w 4114828"/>
              <a:gd name="connsiteY33" fmla="*/ 3810000 h 4572000"/>
              <a:gd name="connsiteX34" fmla="*/ 304800 w 4114828"/>
              <a:gd name="connsiteY34" fmla="*/ 3657600 h 4572000"/>
              <a:gd name="connsiteX35" fmla="*/ 457200 w 4114828"/>
              <a:gd name="connsiteY35" fmla="*/ 3657600 h 4572000"/>
              <a:gd name="connsiteX36" fmla="*/ 457200 w 4114828"/>
              <a:gd name="connsiteY36" fmla="*/ 3810000 h 4572000"/>
              <a:gd name="connsiteX37" fmla="*/ 304800 w 4114828"/>
              <a:gd name="connsiteY37" fmla="*/ 3810000 h 4572000"/>
              <a:gd name="connsiteX38" fmla="*/ 3505200 w 4114828"/>
              <a:gd name="connsiteY38" fmla="*/ 3409950 h 4572000"/>
              <a:gd name="connsiteX39" fmla="*/ 3505200 w 4114828"/>
              <a:gd name="connsiteY39" fmla="*/ 3562350 h 4572000"/>
              <a:gd name="connsiteX40" fmla="*/ 3657600 w 4114828"/>
              <a:gd name="connsiteY40" fmla="*/ 3562350 h 4572000"/>
              <a:gd name="connsiteX41" fmla="*/ 3657600 w 4114828"/>
              <a:gd name="connsiteY41" fmla="*/ 3409950 h 4572000"/>
              <a:gd name="connsiteX42" fmla="*/ 3200400 w 4114828"/>
              <a:gd name="connsiteY42" fmla="*/ 3409950 h 4572000"/>
              <a:gd name="connsiteX43" fmla="*/ 3200400 w 4114828"/>
              <a:gd name="connsiteY43" fmla="*/ 3562350 h 4572000"/>
              <a:gd name="connsiteX44" fmla="*/ 3352800 w 4114828"/>
              <a:gd name="connsiteY44" fmla="*/ 3562350 h 4572000"/>
              <a:gd name="connsiteX45" fmla="*/ 3352800 w 4114828"/>
              <a:gd name="connsiteY45" fmla="*/ 3409950 h 4572000"/>
              <a:gd name="connsiteX46" fmla="*/ 3124200 w 4114828"/>
              <a:gd name="connsiteY46" fmla="*/ 3257550 h 4572000"/>
              <a:gd name="connsiteX47" fmla="*/ 3733800 w 4114828"/>
              <a:gd name="connsiteY47" fmla="*/ 3257550 h 4572000"/>
              <a:gd name="connsiteX48" fmla="*/ 3810000 w 4114828"/>
              <a:gd name="connsiteY48" fmla="*/ 3333750 h 4572000"/>
              <a:gd name="connsiteX49" fmla="*/ 3810000 w 4114828"/>
              <a:gd name="connsiteY49" fmla="*/ 3638550 h 4572000"/>
              <a:gd name="connsiteX50" fmla="*/ 3733800 w 4114828"/>
              <a:gd name="connsiteY50" fmla="*/ 3714750 h 4572000"/>
              <a:gd name="connsiteX51" fmla="*/ 3124200 w 4114828"/>
              <a:gd name="connsiteY51" fmla="*/ 3714750 h 4572000"/>
              <a:gd name="connsiteX52" fmla="*/ 3048000 w 4114828"/>
              <a:gd name="connsiteY52" fmla="*/ 3638550 h 4572000"/>
              <a:gd name="connsiteX53" fmla="*/ 3048000 w 4114828"/>
              <a:gd name="connsiteY53" fmla="*/ 3333750 h 4572000"/>
              <a:gd name="connsiteX54" fmla="*/ 3124200 w 4114828"/>
              <a:gd name="connsiteY54" fmla="*/ 3257550 h 4572000"/>
              <a:gd name="connsiteX55" fmla="*/ 1676400 w 4114828"/>
              <a:gd name="connsiteY55" fmla="*/ 3200400 h 4572000"/>
              <a:gd name="connsiteX56" fmla="*/ 1676400 w 4114828"/>
              <a:gd name="connsiteY56" fmla="*/ 3352800 h 4572000"/>
              <a:gd name="connsiteX57" fmla="*/ 1828800 w 4114828"/>
              <a:gd name="connsiteY57" fmla="*/ 3352800 h 4572000"/>
              <a:gd name="connsiteX58" fmla="*/ 1828800 w 4114828"/>
              <a:gd name="connsiteY58" fmla="*/ 3200400 h 4572000"/>
              <a:gd name="connsiteX59" fmla="*/ 762000 w 4114828"/>
              <a:gd name="connsiteY59" fmla="*/ 3200400 h 4572000"/>
              <a:gd name="connsiteX60" fmla="*/ 762000 w 4114828"/>
              <a:gd name="connsiteY60" fmla="*/ 3352800 h 4572000"/>
              <a:gd name="connsiteX61" fmla="*/ 914400 w 4114828"/>
              <a:gd name="connsiteY61" fmla="*/ 3352800 h 4572000"/>
              <a:gd name="connsiteX62" fmla="*/ 914400 w 4114828"/>
              <a:gd name="connsiteY62" fmla="*/ 3200400 h 4572000"/>
              <a:gd name="connsiteX63" fmla="*/ 457200 w 4114828"/>
              <a:gd name="connsiteY63" fmla="*/ 3200400 h 4572000"/>
              <a:gd name="connsiteX64" fmla="*/ 457200 w 4114828"/>
              <a:gd name="connsiteY64" fmla="*/ 3352800 h 4572000"/>
              <a:gd name="connsiteX65" fmla="*/ 609600 w 4114828"/>
              <a:gd name="connsiteY65" fmla="*/ 3352800 h 4572000"/>
              <a:gd name="connsiteX66" fmla="*/ 609600 w 4114828"/>
              <a:gd name="connsiteY66" fmla="*/ 3200400 h 4572000"/>
              <a:gd name="connsiteX67" fmla="*/ 2295525 w 4114828"/>
              <a:gd name="connsiteY67" fmla="*/ 3200399 h 4572000"/>
              <a:gd name="connsiteX68" fmla="*/ 2295525 w 4114828"/>
              <a:gd name="connsiteY68" fmla="*/ 3352799 h 4572000"/>
              <a:gd name="connsiteX69" fmla="*/ 2447925 w 4114828"/>
              <a:gd name="connsiteY69" fmla="*/ 3352799 h 4572000"/>
              <a:gd name="connsiteX70" fmla="*/ 2447925 w 4114828"/>
              <a:gd name="connsiteY70" fmla="*/ 3200399 h 4572000"/>
              <a:gd name="connsiteX71" fmla="*/ 1600200 w 4114828"/>
              <a:gd name="connsiteY71" fmla="*/ 3048000 h 4572000"/>
              <a:gd name="connsiteX72" fmla="*/ 1905000 w 4114828"/>
              <a:gd name="connsiteY72" fmla="*/ 3048000 h 4572000"/>
              <a:gd name="connsiteX73" fmla="*/ 1981200 w 4114828"/>
              <a:gd name="connsiteY73" fmla="*/ 3124200 h 4572000"/>
              <a:gd name="connsiteX74" fmla="*/ 1981200 w 4114828"/>
              <a:gd name="connsiteY74" fmla="*/ 3429000 h 4572000"/>
              <a:gd name="connsiteX75" fmla="*/ 1905000 w 4114828"/>
              <a:gd name="connsiteY75" fmla="*/ 3505200 h 4572000"/>
              <a:gd name="connsiteX76" fmla="*/ 1600200 w 4114828"/>
              <a:gd name="connsiteY76" fmla="*/ 3505200 h 4572000"/>
              <a:gd name="connsiteX77" fmla="*/ 1524000 w 4114828"/>
              <a:gd name="connsiteY77" fmla="*/ 3429000 h 4572000"/>
              <a:gd name="connsiteX78" fmla="*/ 1524000 w 4114828"/>
              <a:gd name="connsiteY78" fmla="*/ 3124200 h 4572000"/>
              <a:gd name="connsiteX79" fmla="*/ 1600200 w 4114828"/>
              <a:gd name="connsiteY79" fmla="*/ 3048000 h 4572000"/>
              <a:gd name="connsiteX80" fmla="*/ 381000 w 4114828"/>
              <a:gd name="connsiteY80" fmla="*/ 3048000 h 4572000"/>
              <a:gd name="connsiteX81" fmla="*/ 990600 w 4114828"/>
              <a:gd name="connsiteY81" fmla="*/ 3048000 h 4572000"/>
              <a:gd name="connsiteX82" fmla="*/ 1066800 w 4114828"/>
              <a:gd name="connsiteY82" fmla="*/ 3124200 h 4572000"/>
              <a:gd name="connsiteX83" fmla="*/ 1066800 w 4114828"/>
              <a:gd name="connsiteY83" fmla="*/ 3429000 h 4572000"/>
              <a:gd name="connsiteX84" fmla="*/ 990600 w 4114828"/>
              <a:gd name="connsiteY84" fmla="*/ 3505200 h 4572000"/>
              <a:gd name="connsiteX85" fmla="*/ 381000 w 4114828"/>
              <a:gd name="connsiteY85" fmla="*/ 3505200 h 4572000"/>
              <a:gd name="connsiteX86" fmla="*/ 304800 w 4114828"/>
              <a:gd name="connsiteY86" fmla="*/ 3429000 h 4572000"/>
              <a:gd name="connsiteX87" fmla="*/ 304800 w 4114828"/>
              <a:gd name="connsiteY87" fmla="*/ 3124200 h 4572000"/>
              <a:gd name="connsiteX88" fmla="*/ 381000 w 4114828"/>
              <a:gd name="connsiteY88" fmla="*/ 3048000 h 4572000"/>
              <a:gd name="connsiteX89" fmla="*/ 2219325 w 4114828"/>
              <a:gd name="connsiteY89" fmla="*/ 3047999 h 4572000"/>
              <a:gd name="connsiteX90" fmla="*/ 2524125 w 4114828"/>
              <a:gd name="connsiteY90" fmla="*/ 3047999 h 4572000"/>
              <a:gd name="connsiteX91" fmla="*/ 2600325 w 4114828"/>
              <a:gd name="connsiteY91" fmla="*/ 3124199 h 4572000"/>
              <a:gd name="connsiteX92" fmla="*/ 2600325 w 4114828"/>
              <a:gd name="connsiteY92" fmla="*/ 3428999 h 4572000"/>
              <a:gd name="connsiteX93" fmla="*/ 2524125 w 4114828"/>
              <a:gd name="connsiteY93" fmla="*/ 3505199 h 4572000"/>
              <a:gd name="connsiteX94" fmla="*/ 2219325 w 4114828"/>
              <a:gd name="connsiteY94" fmla="*/ 3505199 h 4572000"/>
              <a:gd name="connsiteX95" fmla="*/ 2143125 w 4114828"/>
              <a:gd name="connsiteY95" fmla="*/ 3428999 h 4572000"/>
              <a:gd name="connsiteX96" fmla="*/ 2143125 w 4114828"/>
              <a:gd name="connsiteY96" fmla="*/ 3124199 h 4572000"/>
              <a:gd name="connsiteX97" fmla="*/ 2219325 w 4114828"/>
              <a:gd name="connsiteY97" fmla="*/ 3047999 h 4572000"/>
              <a:gd name="connsiteX98" fmla="*/ 3505200 w 4114828"/>
              <a:gd name="connsiteY98" fmla="*/ 2800350 h 4572000"/>
              <a:gd name="connsiteX99" fmla="*/ 3505200 w 4114828"/>
              <a:gd name="connsiteY99" fmla="*/ 2952750 h 4572000"/>
              <a:gd name="connsiteX100" fmla="*/ 3657600 w 4114828"/>
              <a:gd name="connsiteY100" fmla="*/ 2952750 h 4572000"/>
              <a:gd name="connsiteX101" fmla="*/ 3657600 w 4114828"/>
              <a:gd name="connsiteY101" fmla="*/ 2800350 h 4572000"/>
              <a:gd name="connsiteX102" fmla="*/ 3200400 w 4114828"/>
              <a:gd name="connsiteY102" fmla="*/ 2800350 h 4572000"/>
              <a:gd name="connsiteX103" fmla="*/ 3200400 w 4114828"/>
              <a:gd name="connsiteY103" fmla="*/ 2952750 h 4572000"/>
              <a:gd name="connsiteX104" fmla="*/ 3352800 w 4114828"/>
              <a:gd name="connsiteY104" fmla="*/ 2952750 h 4572000"/>
              <a:gd name="connsiteX105" fmla="*/ 3352800 w 4114828"/>
              <a:gd name="connsiteY105" fmla="*/ 2800350 h 4572000"/>
              <a:gd name="connsiteX106" fmla="*/ 3124200 w 4114828"/>
              <a:gd name="connsiteY106" fmla="*/ 2647950 h 4572000"/>
              <a:gd name="connsiteX107" fmla="*/ 3733800 w 4114828"/>
              <a:gd name="connsiteY107" fmla="*/ 2647950 h 4572000"/>
              <a:gd name="connsiteX108" fmla="*/ 3810000 w 4114828"/>
              <a:gd name="connsiteY108" fmla="*/ 2724150 h 4572000"/>
              <a:gd name="connsiteX109" fmla="*/ 3810000 w 4114828"/>
              <a:gd name="connsiteY109" fmla="*/ 3028950 h 4572000"/>
              <a:gd name="connsiteX110" fmla="*/ 3733800 w 4114828"/>
              <a:gd name="connsiteY110" fmla="*/ 3105150 h 4572000"/>
              <a:gd name="connsiteX111" fmla="*/ 3124200 w 4114828"/>
              <a:gd name="connsiteY111" fmla="*/ 3105150 h 4572000"/>
              <a:gd name="connsiteX112" fmla="*/ 3048000 w 4114828"/>
              <a:gd name="connsiteY112" fmla="*/ 3028950 h 4572000"/>
              <a:gd name="connsiteX113" fmla="*/ 3048000 w 4114828"/>
              <a:gd name="connsiteY113" fmla="*/ 2724150 h 4572000"/>
              <a:gd name="connsiteX114" fmla="*/ 3124200 w 4114828"/>
              <a:gd name="connsiteY114" fmla="*/ 2647950 h 4572000"/>
              <a:gd name="connsiteX115" fmla="*/ 762000 w 4114828"/>
              <a:gd name="connsiteY115" fmla="*/ 2590800 h 4572000"/>
              <a:gd name="connsiteX116" fmla="*/ 762000 w 4114828"/>
              <a:gd name="connsiteY116" fmla="*/ 2743200 h 4572000"/>
              <a:gd name="connsiteX117" fmla="*/ 914400 w 4114828"/>
              <a:gd name="connsiteY117" fmla="*/ 2743200 h 4572000"/>
              <a:gd name="connsiteX118" fmla="*/ 914400 w 4114828"/>
              <a:gd name="connsiteY118" fmla="*/ 2590800 h 4572000"/>
              <a:gd name="connsiteX119" fmla="*/ 457200 w 4114828"/>
              <a:gd name="connsiteY119" fmla="*/ 2590800 h 4572000"/>
              <a:gd name="connsiteX120" fmla="*/ 457200 w 4114828"/>
              <a:gd name="connsiteY120" fmla="*/ 2743200 h 4572000"/>
              <a:gd name="connsiteX121" fmla="*/ 609600 w 4114828"/>
              <a:gd name="connsiteY121" fmla="*/ 2743200 h 4572000"/>
              <a:gd name="connsiteX122" fmla="*/ 609600 w 4114828"/>
              <a:gd name="connsiteY122" fmla="*/ 2590800 h 4572000"/>
              <a:gd name="connsiteX123" fmla="*/ 381000 w 4114828"/>
              <a:gd name="connsiteY123" fmla="*/ 2438400 h 4572000"/>
              <a:gd name="connsiteX124" fmla="*/ 990600 w 4114828"/>
              <a:gd name="connsiteY124" fmla="*/ 2438400 h 4572000"/>
              <a:gd name="connsiteX125" fmla="*/ 1066800 w 4114828"/>
              <a:gd name="connsiteY125" fmla="*/ 2514600 h 4572000"/>
              <a:gd name="connsiteX126" fmla="*/ 1066800 w 4114828"/>
              <a:gd name="connsiteY126" fmla="*/ 2819400 h 4572000"/>
              <a:gd name="connsiteX127" fmla="*/ 990600 w 4114828"/>
              <a:gd name="connsiteY127" fmla="*/ 2895600 h 4572000"/>
              <a:gd name="connsiteX128" fmla="*/ 381000 w 4114828"/>
              <a:gd name="connsiteY128" fmla="*/ 2895600 h 4572000"/>
              <a:gd name="connsiteX129" fmla="*/ 304800 w 4114828"/>
              <a:gd name="connsiteY129" fmla="*/ 2819400 h 4572000"/>
              <a:gd name="connsiteX130" fmla="*/ 304800 w 4114828"/>
              <a:gd name="connsiteY130" fmla="*/ 2514600 h 4572000"/>
              <a:gd name="connsiteX131" fmla="*/ 381000 w 4114828"/>
              <a:gd name="connsiteY131" fmla="*/ 2438400 h 4572000"/>
              <a:gd name="connsiteX132" fmla="*/ 2286000 w 4114828"/>
              <a:gd name="connsiteY132" fmla="*/ 2286000 h 4572000"/>
              <a:gd name="connsiteX133" fmla="*/ 2286000 w 4114828"/>
              <a:gd name="connsiteY133" fmla="*/ 2438400 h 4572000"/>
              <a:gd name="connsiteX134" fmla="*/ 2438400 w 4114828"/>
              <a:gd name="connsiteY134" fmla="*/ 2438400 h 4572000"/>
              <a:gd name="connsiteX135" fmla="*/ 2438400 w 4114828"/>
              <a:gd name="connsiteY135" fmla="*/ 2286000 h 4572000"/>
              <a:gd name="connsiteX136" fmla="*/ 1676400 w 4114828"/>
              <a:gd name="connsiteY136" fmla="*/ 2286000 h 4572000"/>
              <a:gd name="connsiteX137" fmla="*/ 1676400 w 4114828"/>
              <a:gd name="connsiteY137" fmla="*/ 2438400 h 4572000"/>
              <a:gd name="connsiteX138" fmla="*/ 1828800 w 4114828"/>
              <a:gd name="connsiteY138" fmla="*/ 2438400 h 4572000"/>
              <a:gd name="connsiteX139" fmla="*/ 1828800 w 4114828"/>
              <a:gd name="connsiteY139" fmla="*/ 2286000 h 4572000"/>
              <a:gd name="connsiteX140" fmla="*/ 2209800 w 4114828"/>
              <a:gd name="connsiteY140" fmla="*/ 2133600 h 4572000"/>
              <a:gd name="connsiteX141" fmla="*/ 2514600 w 4114828"/>
              <a:gd name="connsiteY141" fmla="*/ 2133600 h 4572000"/>
              <a:gd name="connsiteX142" fmla="*/ 2590800 w 4114828"/>
              <a:gd name="connsiteY142" fmla="*/ 2209800 h 4572000"/>
              <a:gd name="connsiteX143" fmla="*/ 2590800 w 4114828"/>
              <a:gd name="connsiteY143" fmla="*/ 2514600 h 4572000"/>
              <a:gd name="connsiteX144" fmla="*/ 2514600 w 4114828"/>
              <a:gd name="connsiteY144" fmla="*/ 2590800 h 4572000"/>
              <a:gd name="connsiteX145" fmla="*/ 2209800 w 4114828"/>
              <a:gd name="connsiteY145" fmla="*/ 2590800 h 4572000"/>
              <a:gd name="connsiteX146" fmla="*/ 2133600 w 4114828"/>
              <a:gd name="connsiteY146" fmla="*/ 2514600 h 4572000"/>
              <a:gd name="connsiteX147" fmla="*/ 2133600 w 4114828"/>
              <a:gd name="connsiteY147" fmla="*/ 2209800 h 4572000"/>
              <a:gd name="connsiteX148" fmla="*/ 2209800 w 4114828"/>
              <a:gd name="connsiteY148" fmla="*/ 2133600 h 4572000"/>
              <a:gd name="connsiteX149" fmla="*/ 1600200 w 4114828"/>
              <a:gd name="connsiteY149" fmla="*/ 2133600 h 4572000"/>
              <a:gd name="connsiteX150" fmla="*/ 1905000 w 4114828"/>
              <a:gd name="connsiteY150" fmla="*/ 2133600 h 4572000"/>
              <a:gd name="connsiteX151" fmla="*/ 1981200 w 4114828"/>
              <a:gd name="connsiteY151" fmla="*/ 2209800 h 4572000"/>
              <a:gd name="connsiteX152" fmla="*/ 1981200 w 4114828"/>
              <a:gd name="connsiteY152" fmla="*/ 2514600 h 4572000"/>
              <a:gd name="connsiteX153" fmla="*/ 1905000 w 4114828"/>
              <a:gd name="connsiteY153" fmla="*/ 2590800 h 4572000"/>
              <a:gd name="connsiteX154" fmla="*/ 1600200 w 4114828"/>
              <a:gd name="connsiteY154" fmla="*/ 2590800 h 4572000"/>
              <a:gd name="connsiteX155" fmla="*/ 1524000 w 4114828"/>
              <a:gd name="connsiteY155" fmla="*/ 2514600 h 4572000"/>
              <a:gd name="connsiteX156" fmla="*/ 1524000 w 4114828"/>
              <a:gd name="connsiteY156" fmla="*/ 2209800 h 4572000"/>
              <a:gd name="connsiteX157" fmla="*/ 1600200 w 4114828"/>
              <a:gd name="connsiteY157" fmla="*/ 2133600 h 4572000"/>
              <a:gd name="connsiteX158" fmla="*/ 3505200 w 4114828"/>
              <a:gd name="connsiteY158" fmla="*/ 1981200 h 4572000"/>
              <a:gd name="connsiteX159" fmla="*/ 3505200 w 4114828"/>
              <a:gd name="connsiteY159" fmla="*/ 2133600 h 4572000"/>
              <a:gd name="connsiteX160" fmla="*/ 3657600 w 4114828"/>
              <a:gd name="connsiteY160" fmla="*/ 2133600 h 4572000"/>
              <a:gd name="connsiteX161" fmla="*/ 3657600 w 4114828"/>
              <a:gd name="connsiteY161" fmla="*/ 1981200 h 4572000"/>
              <a:gd name="connsiteX162" fmla="*/ 3200400 w 4114828"/>
              <a:gd name="connsiteY162" fmla="*/ 1981200 h 4572000"/>
              <a:gd name="connsiteX163" fmla="*/ 3200400 w 4114828"/>
              <a:gd name="connsiteY163" fmla="*/ 2133600 h 4572000"/>
              <a:gd name="connsiteX164" fmla="*/ 3352800 w 4114828"/>
              <a:gd name="connsiteY164" fmla="*/ 2133600 h 4572000"/>
              <a:gd name="connsiteX165" fmla="*/ 3352800 w 4114828"/>
              <a:gd name="connsiteY165" fmla="*/ 1981200 h 4572000"/>
              <a:gd name="connsiteX166" fmla="*/ 762000 w 4114828"/>
              <a:gd name="connsiteY166" fmla="*/ 1981200 h 4572000"/>
              <a:gd name="connsiteX167" fmla="*/ 762000 w 4114828"/>
              <a:gd name="connsiteY167" fmla="*/ 2133600 h 4572000"/>
              <a:gd name="connsiteX168" fmla="*/ 914400 w 4114828"/>
              <a:gd name="connsiteY168" fmla="*/ 2133600 h 4572000"/>
              <a:gd name="connsiteX169" fmla="*/ 914400 w 4114828"/>
              <a:gd name="connsiteY169" fmla="*/ 1981200 h 4572000"/>
              <a:gd name="connsiteX170" fmla="*/ 457200 w 4114828"/>
              <a:gd name="connsiteY170" fmla="*/ 1981200 h 4572000"/>
              <a:gd name="connsiteX171" fmla="*/ 457200 w 4114828"/>
              <a:gd name="connsiteY171" fmla="*/ 2133600 h 4572000"/>
              <a:gd name="connsiteX172" fmla="*/ 609600 w 4114828"/>
              <a:gd name="connsiteY172" fmla="*/ 2133600 h 4572000"/>
              <a:gd name="connsiteX173" fmla="*/ 609600 w 4114828"/>
              <a:gd name="connsiteY173" fmla="*/ 1981200 h 4572000"/>
              <a:gd name="connsiteX174" fmla="*/ 3124200 w 4114828"/>
              <a:gd name="connsiteY174" fmla="*/ 1828800 h 4572000"/>
              <a:gd name="connsiteX175" fmla="*/ 3733800 w 4114828"/>
              <a:gd name="connsiteY175" fmla="*/ 1828800 h 4572000"/>
              <a:gd name="connsiteX176" fmla="*/ 3810000 w 4114828"/>
              <a:gd name="connsiteY176" fmla="*/ 1905000 h 4572000"/>
              <a:gd name="connsiteX177" fmla="*/ 3810000 w 4114828"/>
              <a:gd name="connsiteY177" fmla="*/ 2209800 h 4572000"/>
              <a:gd name="connsiteX178" fmla="*/ 3733800 w 4114828"/>
              <a:gd name="connsiteY178" fmla="*/ 2286000 h 4572000"/>
              <a:gd name="connsiteX179" fmla="*/ 3124200 w 4114828"/>
              <a:gd name="connsiteY179" fmla="*/ 2286000 h 4572000"/>
              <a:gd name="connsiteX180" fmla="*/ 3048000 w 4114828"/>
              <a:gd name="connsiteY180" fmla="*/ 2209800 h 4572000"/>
              <a:gd name="connsiteX181" fmla="*/ 3048000 w 4114828"/>
              <a:gd name="connsiteY181" fmla="*/ 1905000 h 4572000"/>
              <a:gd name="connsiteX182" fmla="*/ 3124200 w 4114828"/>
              <a:gd name="connsiteY182" fmla="*/ 1828800 h 4572000"/>
              <a:gd name="connsiteX183" fmla="*/ 381000 w 4114828"/>
              <a:gd name="connsiteY183" fmla="*/ 1828800 h 4572000"/>
              <a:gd name="connsiteX184" fmla="*/ 990600 w 4114828"/>
              <a:gd name="connsiteY184" fmla="*/ 1828800 h 4572000"/>
              <a:gd name="connsiteX185" fmla="*/ 1066800 w 4114828"/>
              <a:gd name="connsiteY185" fmla="*/ 1905000 h 4572000"/>
              <a:gd name="connsiteX186" fmla="*/ 1066800 w 4114828"/>
              <a:gd name="connsiteY186" fmla="*/ 2209800 h 4572000"/>
              <a:gd name="connsiteX187" fmla="*/ 990600 w 4114828"/>
              <a:gd name="connsiteY187" fmla="*/ 2286000 h 4572000"/>
              <a:gd name="connsiteX188" fmla="*/ 381000 w 4114828"/>
              <a:gd name="connsiteY188" fmla="*/ 2286000 h 4572000"/>
              <a:gd name="connsiteX189" fmla="*/ 304800 w 4114828"/>
              <a:gd name="connsiteY189" fmla="*/ 2209800 h 4572000"/>
              <a:gd name="connsiteX190" fmla="*/ 304800 w 4114828"/>
              <a:gd name="connsiteY190" fmla="*/ 1905000 h 4572000"/>
              <a:gd name="connsiteX191" fmla="*/ 381000 w 4114828"/>
              <a:gd name="connsiteY191" fmla="*/ 1828800 h 4572000"/>
              <a:gd name="connsiteX192" fmla="*/ 2286000 w 4114828"/>
              <a:gd name="connsiteY192" fmla="*/ 1676400 h 4572000"/>
              <a:gd name="connsiteX193" fmla="*/ 2286000 w 4114828"/>
              <a:gd name="connsiteY193" fmla="*/ 1828800 h 4572000"/>
              <a:gd name="connsiteX194" fmla="*/ 2438400 w 4114828"/>
              <a:gd name="connsiteY194" fmla="*/ 1828800 h 4572000"/>
              <a:gd name="connsiteX195" fmla="*/ 2438400 w 4114828"/>
              <a:gd name="connsiteY195" fmla="*/ 1676400 h 4572000"/>
              <a:gd name="connsiteX196" fmla="*/ 1676400 w 4114828"/>
              <a:gd name="connsiteY196" fmla="*/ 1676400 h 4572000"/>
              <a:gd name="connsiteX197" fmla="*/ 1676400 w 4114828"/>
              <a:gd name="connsiteY197" fmla="*/ 1828800 h 4572000"/>
              <a:gd name="connsiteX198" fmla="*/ 1828800 w 4114828"/>
              <a:gd name="connsiteY198" fmla="*/ 1828800 h 4572000"/>
              <a:gd name="connsiteX199" fmla="*/ 1828800 w 4114828"/>
              <a:gd name="connsiteY199" fmla="*/ 1676400 h 4572000"/>
              <a:gd name="connsiteX200" fmla="*/ 152400 w 4114828"/>
              <a:gd name="connsiteY200" fmla="*/ 1676400 h 4572000"/>
              <a:gd name="connsiteX201" fmla="*/ 152400 w 4114828"/>
              <a:gd name="connsiteY201" fmla="*/ 4419600 h 4572000"/>
              <a:gd name="connsiteX202" fmla="*/ 1219200 w 4114828"/>
              <a:gd name="connsiteY202" fmla="*/ 4419600 h 4572000"/>
              <a:gd name="connsiteX203" fmla="*/ 1219200 w 4114828"/>
              <a:gd name="connsiteY203" fmla="*/ 1676400 h 4572000"/>
              <a:gd name="connsiteX204" fmla="*/ 2209800 w 4114828"/>
              <a:gd name="connsiteY204" fmla="*/ 1524000 h 4572000"/>
              <a:gd name="connsiteX205" fmla="*/ 2514600 w 4114828"/>
              <a:gd name="connsiteY205" fmla="*/ 1524000 h 4572000"/>
              <a:gd name="connsiteX206" fmla="*/ 2590800 w 4114828"/>
              <a:gd name="connsiteY206" fmla="*/ 1600200 h 4572000"/>
              <a:gd name="connsiteX207" fmla="*/ 2590800 w 4114828"/>
              <a:gd name="connsiteY207" fmla="*/ 1905000 h 4572000"/>
              <a:gd name="connsiteX208" fmla="*/ 2514600 w 4114828"/>
              <a:gd name="connsiteY208" fmla="*/ 1981200 h 4572000"/>
              <a:gd name="connsiteX209" fmla="*/ 2209800 w 4114828"/>
              <a:gd name="connsiteY209" fmla="*/ 1981200 h 4572000"/>
              <a:gd name="connsiteX210" fmla="*/ 2133600 w 4114828"/>
              <a:gd name="connsiteY210" fmla="*/ 1905000 h 4572000"/>
              <a:gd name="connsiteX211" fmla="*/ 2133600 w 4114828"/>
              <a:gd name="connsiteY211" fmla="*/ 1600200 h 4572000"/>
              <a:gd name="connsiteX212" fmla="*/ 2209800 w 4114828"/>
              <a:gd name="connsiteY212" fmla="*/ 1524000 h 4572000"/>
              <a:gd name="connsiteX213" fmla="*/ 1600200 w 4114828"/>
              <a:gd name="connsiteY213" fmla="*/ 1524000 h 4572000"/>
              <a:gd name="connsiteX214" fmla="*/ 1905000 w 4114828"/>
              <a:gd name="connsiteY214" fmla="*/ 1524000 h 4572000"/>
              <a:gd name="connsiteX215" fmla="*/ 1981200 w 4114828"/>
              <a:gd name="connsiteY215" fmla="*/ 1600200 h 4572000"/>
              <a:gd name="connsiteX216" fmla="*/ 1981200 w 4114828"/>
              <a:gd name="connsiteY216" fmla="*/ 1905000 h 4572000"/>
              <a:gd name="connsiteX217" fmla="*/ 1905000 w 4114828"/>
              <a:gd name="connsiteY217" fmla="*/ 1981200 h 4572000"/>
              <a:gd name="connsiteX218" fmla="*/ 1600200 w 4114828"/>
              <a:gd name="connsiteY218" fmla="*/ 1981200 h 4572000"/>
              <a:gd name="connsiteX219" fmla="*/ 1524000 w 4114828"/>
              <a:gd name="connsiteY219" fmla="*/ 1905000 h 4572000"/>
              <a:gd name="connsiteX220" fmla="*/ 1524000 w 4114828"/>
              <a:gd name="connsiteY220" fmla="*/ 1600200 h 4572000"/>
              <a:gd name="connsiteX221" fmla="*/ 1600200 w 4114828"/>
              <a:gd name="connsiteY221" fmla="*/ 1524000 h 4572000"/>
              <a:gd name="connsiteX222" fmla="*/ 3505200 w 4114828"/>
              <a:gd name="connsiteY222" fmla="*/ 1371600 h 4572000"/>
              <a:gd name="connsiteX223" fmla="*/ 3505200 w 4114828"/>
              <a:gd name="connsiteY223" fmla="*/ 1524000 h 4572000"/>
              <a:gd name="connsiteX224" fmla="*/ 3657600 w 4114828"/>
              <a:gd name="connsiteY224" fmla="*/ 1524000 h 4572000"/>
              <a:gd name="connsiteX225" fmla="*/ 3657600 w 4114828"/>
              <a:gd name="connsiteY225" fmla="*/ 1371600 h 4572000"/>
              <a:gd name="connsiteX226" fmla="*/ 3200400 w 4114828"/>
              <a:gd name="connsiteY226" fmla="*/ 1371600 h 4572000"/>
              <a:gd name="connsiteX227" fmla="*/ 3200400 w 4114828"/>
              <a:gd name="connsiteY227" fmla="*/ 1524000 h 4572000"/>
              <a:gd name="connsiteX228" fmla="*/ 3352800 w 4114828"/>
              <a:gd name="connsiteY228" fmla="*/ 1524000 h 4572000"/>
              <a:gd name="connsiteX229" fmla="*/ 3352800 w 4114828"/>
              <a:gd name="connsiteY229" fmla="*/ 1371600 h 4572000"/>
              <a:gd name="connsiteX230" fmla="*/ 3124200 w 4114828"/>
              <a:gd name="connsiteY230" fmla="*/ 1219200 h 4572000"/>
              <a:gd name="connsiteX231" fmla="*/ 3733800 w 4114828"/>
              <a:gd name="connsiteY231" fmla="*/ 1219200 h 4572000"/>
              <a:gd name="connsiteX232" fmla="*/ 3810000 w 4114828"/>
              <a:gd name="connsiteY232" fmla="*/ 1295400 h 4572000"/>
              <a:gd name="connsiteX233" fmla="*/ 3810000 w 4114828"/>
              <a:gd name="connsiteY233" fmla="*/ 1600200 h 4572000"/>
              <a:gd name="connsiteX234" fmla="*/ 3733800 w 4114828"/>
              <a:gd name="connsiteY234" fmla="*/ 1676400 h 4572000"/>
              <a:gd name="connsiteX235" fmla="*/ 3124200 w 4114828"/>
              <a:gd name="connsiteY235" fmla="*/ 1676400 h 4572000"/>
              <a:gd name="connsiteX236" fmla="*/ 3048000 w 4114828"/>
              <a:gd name="connsiteY236" fmla="*/ 1600200 h 4572000"/>
              <a:gd name="connsiteX237" fmla="*/ 3048000 w 4114828"/>
              <a:gd name="connsiteY237" fmla="*/ 1295400 h 4572000"/>
              <a:gd name="connsiteX238" fmla="*/ 3124200 w 4114828"/>
              <a:gd name="connsiteY238" fmla="*/ 1219200 h 4572000"/>
              <a:gd name="connsiteX239" fmla="*/ 2286000 w 4114828"/>
              <a:gd name="connsiteY239" fmla="*/ 1066800 h 4572000"/>
              <a:gd name="connsiteX240" fmla="*/ 2286000 w 4114828"/>
              <a:gd name="connsiteY240" fmla="*/ 1219200 h 4572000"/>
              <a:gd name="connsiteX241" fmla="*/ 2438400 w 4114828"/>
              <a:gd name="connsiteY241" fmla="*/ 1219200 h 4572000"/>
              <a:gd name="connsiteX242" fmla="*/ 2438400 w 4114828"/>
              <a:gd name="connsiteY242" fmla="*/ 1066800 h 4572000"/>
              <a:gd name="connsiteX243" fmla="*/ 1676400 w 4114828"/>
              <a:gd name="connsiteY243" fmla="*/ 1066800 h 4572000"/>
              <a:gd name="connsiteX244" fmla="*/ 1676400 w 4114828"/>
              <a:gd name="connsiteY244" fmla="*/ 1219200 h 4572000"/>
              <a:gd name="connsiteX245" fmla="*/ 1828800 w 4114828"/>
              <a:gd name="connsiteY245" fmla="*/ 1219200 h 4572000"/>
              <a:gd name="connsiteX246" fmla="*/ 1828800 w 4114828"/>
              <a:gd name="connsiteY246" fmla="*/ 1066800 h 4572000"/>
              <a:gd name="connsiteX247" fmla="*/ 2209800 w 4114828"/>
              <a:gd name="connsiteY247" fmla="*/ 914400 h 4572000"/>
              <a:gd name="connsiteX248" fmla="*/ 2514600 w 4114828"/>
              <a:gd name="connsiteY248" fmla="*/ 914400 h 4572000"/>
              <a:gd name="connsiteX249" fmla="*/ 2590800 w 4114828"/>
              <a:gd name="connsiteY249" fmla="*/ 990600 h 4572000"/>
              <a:gd name="connsiteX250" fmla="*/ 2590800 w 4114828"/>
              <a:gd name="connsiteY250" fmla="*/ 1295400 h 4572000"/>
              <a:gd name="connsiteX251" fmla="*/ 2514600 w 4114828"/>
              <a:gd name="connsiteY251" fmla="*/ 1371600 h 4572000"/>
              <a:gd name="connsiteX252" fmla="*/ 2209800 w 4114828"/>
              <a:gd name="connsiteY252" fmla="*/ 1371600 h 4572000"/>
              <a:gd name="connsiteX253" fmla="*/ 2133600 w 4114828"/>
              <a:gd name="connsiteY253" fmla="*/ 1295400 h 4572000"/>
              <a:gd name="connsiteX254" fmla="*/ 2133600 w 4114828"/>
              <a:gd name="connsiteY254" fmla="*/ 990600 h 4572000"/>
              <a:gd name="connsiteX255" fmla="*/ 2209800 w 4114828"/>
              <a:gd name="connsiteY255" fmla="*/ 914400 h 4572000"/>
              <a:gd name="connsiteX256" fmla="*/ 1600200 w 4114828"/>
              <a:gd name="connsiteY256" fmla="*/ 914400 h 4572000"/>
              <a:gd name="connsiteX257" fmla="*/ 1905000 w 4114828"/>
              <a:gd name="connsiteY257" fmla="*/ 914400 h 4572000"/>
              <a:gd name="connsiteX258" fmla="*/ 1981200 w 4114828"/>
              <a:gd name="connsiteY258" fmla="*/ 990600 h 4572000"/>
              <a:gd name="connsiteX259" fmla="*/ 1981200 w 4114828"/>
              <a:gd name="connsiteY259" fmla="*/ 1295400 h 4572000"/>
              <a:gd name="connsiteX260" fmla="*/ 1905000 w 4114828"/>
              <a:gd name="connsiteY260" fmla="*/ 1371600 h 4572000"/>
              <a:gd name="connsiteX261" fmla="*/ 1600200 w 4114828"/>
              <a:gd name="connsiteY261" fmla="*/ 1371600 h 4572000"/>
              <a:gd name="connsiteX262" fmla="*/ 1524000 w 4114828"/>
              <a:gd name="connsiteY262" fmla="*/ 1295400 h 4572000"/>
              <a:gd name="connsiteX263" fmla="*/ 1524000 w 4114828"/>
              <a:gd name="connsiteY263" fmla="*/ 990600 h 4572000"/>
              <a:gd name="connsiteX264" fmla="*/ 1600200 w 4114828"/>
              <a:gd name="connsiteY264" fmla="*/ 914400 h 4572000"/>
              <a:gd name="connsiteX265" fmla="*/ 1371600 w 4114828"/>
              <a:gd name="connsiteY265" fmla="*/ 762000 h 4572000"/>
              <a:gd name="connsiteX266" fmla="*/ 1371600 w 4114828"/>
              <a:gd name="connsiteY266" fmla="*/ 1600200 h 4572000"/>
              <a:gd name="connsiteX267" fmla="*/ 1371600 w 4114828"/>
              <a:gd name="connsiteY267" fmla="*/ 4419600 h 4572000"/>
              <a:gd name="connsiteX268" fmla="*/ 1752600 w 4114828"/>
              <a:gd name="connsiteY268" fmla="*/ 4419600 h 4572000"/>
              <a:gd name="connsiteX269" fmla="*/ 1752600 w 4114828"/>
              <a:gd name="connsiteY269" fmla="*/ 3810000 h 4572000"/>
              <a:gd name="connsiteX270" fmla="*/ 1524000 w 4114828"/>
              <a:gd name="connsiteY270" fmla="*/ 3810000 h 4572000"/>
              <a:gd name="connsiteX271" fmla="*/ 1524000 w 4114828"/>
              <a:gd name="connsiteY271" fmla="*/ 3657600 h 4572000"/>
              <a:gd name="connsiteX272" fmla="*/ 2126456 w 4114828"/>
              <a:gd name="connsiteY272" fmla="*/ 3657600 h 4572000"/>
              <a:gd name="connsiteX273" fmla="*/ 2126456 w 4114828"/>
              <a:gd name="connsiteY273" fmla="*/ 3810000 h 4572000"/>
              <a:gd name="connsiteX274" fmla="*/ 1905000 w 4114828"/>
              <a:gd name="connsiteY274" fmla="*/ 3810000 h 4572000"/>
              <a:gd name="connsiteX275" fmla="*/ 1905000 w 4114828"/>
              <a:gd name="connsiteY275" fmla="*/ 4419600 h 4572000"/>
              <a:gd name="connsiteX276" fmla="*/ 2126456 w 4114828"/>
              <a:gd name="connsiteY276" fmla="*/ 4419600 h 4572000"/>
              <a:gd name="connsiteX277" fmla="*/ 2494359 w 4114828"/>
              <a:gd name="connsiteY277" fmla="*/ 4419600 h 4572000"/>
              <a:gd name="connsiteX278" fmla="*/ 2494359 w 4114828"/>
              <a:gd name="connsiteY278" fmla="*/ 4419599 h 4572000"/>
              <a:gd name="connsiteX279" fmla="*/ 3401616 w 4114828"/>
              <a:gd name="connsiteY279" fmla="*/ 4419599 h 4572000"/>
              <a:gd name="connsiteX280" fmla="*/ 3401616 w 4114828"/>
              <a:gd name="connsiteY280" fmla="*/ 4419600 h 4572000"/>
              <a:gd name="connsiteX281" fmla="*/ 3962400 w 4114828"/>
              <a:gd name="connsiteY281" fmla="*/ 4419600 h 4572000"/>
              <a:gd name="connsiteX282" fmla="*/ 3962400 w 4114828"/>
              <a:gd name="connsiteY282" fmla="*/ 4221956 h 4572000"/>
              <a:gd name="connsiteX283" fmla="*/ 3962400 w 4114828"/>
              <a:gd name="connsiteY283" fmla="*/ 4139406 h 4572000"/>
              <a:gd name="connsiteX284" fmla="*/ 3962400 w 4114828"/>
              <a:gd name="connsiteY284" fmla="*/ 3999706 h 4572000"/>
              <a:gd name="connsiteX285" fmla="*/ 3962400 w 4114828"/>
              <a:gd name="connsiteY285" fmla="*/ 3917156 h 4572000"/>
              <a:gd name="connsiteX286" fmla="*/ 3962400 w 4114828"/>
              <a:gd name="connsiteY286" fmla="*/ 3777456 h 4572000"/>
              <a:gd name="connsiteX287" fmla="*/ 3962400 w 4114828"/>
              <a:gd name="connsiteY287" fmla="*/ 3694906 h 4572000"/>
              <a:gd name="connsiteX288" fmla="*/ 3962400 w 4114828"/>
              <a:gd name="connsiteY288" fmla="*/ 3555206 h 4572000"/>
              <a:gd name="connsiteX289" fmla="*/ 3962400 w 4114828"/>
              <a:gd name="connsiteY289" fmla="*/ 3472656 h 4572000"/>
              <a:gd name="connsiteX290" fmla="*/ 3962400 w 4114828"/>
              <a:gd name="connsiteY290" fmla="*/ 3332956 h 4572000"/>
              <a:gd name="connsiteX291" fmla="*/ 3962400 w 4114828"/>
              <a:gd name="connsiteY291" fmla="*/ 3250406 h 4572000"/>
              <a:gd name="connsiteX292" fmla="*/ 3962400 w 4114828"/>
              <a:gd name="connsiteY292" fmla="*/ 3110706 h 4572000"/>
              <a:gd name="connsiteX293" fmla="*/ 3962400 w 4114828"/>
              <a:gd name="connsiteY293" fmla="*/ 3028156 h 4572000"/>
              <a:gd name="connsiteX294" fmla="*/ 3962400 w 4114828"/>
              <a:gd name="connsiteY294" fmla="*/ 2888456 h 4572000"/>
              <a:gd name="connsiteX295" fmla="*/ 3962400 w 4114828"/>
              <a:gd name="connsiteY295" fmla="*/ 2805906 h 4572000"/>
              <a:gd name="connsiteX296" fmla="*/ 3962400 w 4114828"/>
              <a:gd name="connsiteY296" fmla="*/ 2736056 h 4572000"/>
              <a:gd name="connsiteX297" fmla="*/ 3962400 w 4114828"/>
              <a:gd name="connsiteY297" fmla="*/ 2583656 h 4572000"/>
              <a:gd name="connsiteX298" fmla="*/ 3962400 w 4114828"/>
              <a:gd name="connsiteY298" fmla="*/ 1066800 h 4572000"/>
              <a:gd name="connsiteX299" fmla="*/ 2895600 w 4114828"/>
              <a:gd name="connsiteY299" fmla="*/ 1066800 h 4572000"/>
              <a:gd name="connsiteX300" fmla="*/ 2895600 w 4114828"/>
              <a:gd name="connsiteY300" fmla="*/ 2290762 h 4572000"/>
              <a:gd name="connsiteX301" fmla="*/ 2895600 w 4114828"/>
              <a:gd name="connsiteY301" fmla="*/ 2362200 h 4572000"/>
              <a:gd name="connsiteX302" fmla="*/ 2895600 w 4114828"/>
              <a:gd name="connsiteY302" fmla="*/ 3626644 h 4572000"/>
              <a:gd name="connsiteX303" fmla="*/ 2743200 w 4114828"/>
              <a:gd name="connsiteY303" fmla="*/ 3626644 h 4572000"/>
              <a:gd name="connsiteX304" fmla="*/ 2743200 w 4114828"/>
              <a:gd name="connsiteY304" fmla="*/ 2362200 h 4572000"/>
              <a:gd name="connsiteX305" fmla="*/ 2743200 w 4114828"/>
              <a:gd name="connsiteY305" fmla="*/ 2290762 h 4572000"/>
              <a:gd name="connsiteX306" fmla="*/ 2743200 w 4114828"/>
              <a:gd name="connsiteY306" fmla="*/ 990600 h 4572000"/>
              <a:gd name="connsiteX307" fmla="*/ 2743200 w 4114828"/>
              <a:gd name="connsiteY307" fmla="*/ 762000 h 4572000"/>
              <a:gd name="connsiteX308" fmla="*/ 2057400 w 4114828"/>
              <a:gd name="connsiteY308" fmla="*/ 203225 h 4572000"/>
              <a:gd name="connsiteX309" fmla="*/ 1752600 w 4114828"/>
              <a:gd name="connsiteY309" fmla="*/ 609600 h 4572000"/>
              <a:gd name="connsiteX310" fmla="*/ 2362200 w 4114828"/>
              <a:gd name="connsiteY310" fmla="*/ 609600 h 4572000"/>
              <a:gd name="connsiteX311" fmla="*/ 3508629 w 4114828"/>
              <a:gd name="connsiteY311" fmla="*/ 187376 h 4572000"/>
              <a:gd name="connsiteX312" fmla="*/ 3476320 w 4114828"/>
              <a:gd name="connsiteY312" fmla="*/ 297713 h 4572000"/>
              <a:gd name="connsiteX313" fmla="*/ 3542843 w 4114828"/>
              <a:gd name="connsiteY313" fmla="*/ 463220 h 4572000"/>
              <a:gd name="connsiteX314" fmla="*/ 3650590 w 4114828"/>
              <a:gd name="connsiteY314" fmla="*/ 571043 h 4572000"/>
              <a:gd name="connsiteX315" fmla="*/ 3926129 w 4114828"/>
              <a:gd name="connsiteY315" fmla="*/ 604875 h 4572000"/>
              <a:gd name="connsiteX316" fmla="*/ 3505200 w 4114828"/>
              <a:gd name="connsiteY316" fmla="*/ 0 h 4572000"/>
              <a:gd name="connsiteX317" fmla="*/ 3559073 w 4114828"/>
              <a:gd name="connsiteY317" fmla="*/ 22326 h 4572000"/>
              <a:gd name="connsiteX318" fmla="*/ 3810000 w 4114828"/>
              <a:gd name="connsiteY318" fmla="*/ 273253 h 4572000"/>
              <a:gd name="connsiteX319" fmla="*/ 3984726 w 4114828"/>
              <a:gd name="connsiteY319" fmla="*/ 98526 h 4572000"/>
              <a:gd name="connsiteX320" fmla="*/ 4092473 w 4114828"/>
              <a:gd name="connsiteY320" fmla="*/ 206273 h 4572000"/>
              <a:gd name="connsiteX321" fmla="*/ 3917747 w 4114828"/>
              <a:gd name="connsiteY321" fmla="*/ 381000 h 4572000"/>
              <a:gd name="connsiteX322" fmla="*/ 4092473 w 4114828"/>
              <a:gd name="connsiteY322" fmla="*/ 555726 h 4572000"/>
              <a:gd name="connsiteX323" fmla="*/ 4092549 w 4114828"/>
              <a:gd name="connsiteY323" fmla="*/ 663397 h 4572000"/>
              <a:gd name="connsiteX324" fmla="*/ 4077309 w 4114828"/>
              <a:gd name="connsiteY324" fmla="*/ 678713 h 4572000"/>
              <a:gd name="connsiteX325" fmla="*/ 3810000 w 4114828"/>
              <a:gd name="connsiteY325" fmla="*/ 789203 h 4572000"/>
              <a:gd name="connsiteX326" fmla="*/ 3585286 w 4114828"/>
              <a:gd name="connsiteY326" fmla="*/ 713460 h 4572000"/>
              <a:gd name="connsiteX327" fmla="*/ 3505200 w 4114828"/>
              <a:gd name="connsiteY327" fmla="*/ 793547 h 4572000"/>
              <a:gd name="connsiteX328" fmla="*/ 3505200 w 4114828"/>
              <a:gd name="connsiteY328" fmla="*/ 914400 h 4572000"/>
              <a:gd name="connsiteX329" fmla="*/ 4038600 w 4114828"/>
              <a:gd name="connsiteY329" fmla="*/ 914400 h 4572000"/>
              <a:gd name="connsiteX330" fmla="*/ 4114800 w 4114828"/>
              <a:gd name="connsiteY330" fmla="*/ 990600 h 4572000"/>
              <a:gd name="connsiteX331" fmla="*/ 4114800 w 4114828"/>
              <a:gd name="connsiteY331" fmla="*/ 2583656 h 4572000"/>
              <a:gd name="connsiteX332" fmla="*/ 4114800 w 4114828"/>
              <a:gd name="connsiteY332" fmla="*/ 2736056 h 4572000"/>
              <a:gd name="connsiteX333" fmla="*/ 4114800 w 4114828"/>
              <a:gd name="connsiteY333" fmla="*/ 2805906 h 4572000"/>
              <a:gd name="connsiteX334" fmla="*/ 4114800 w 4114828"/>
              <a:gd name="connsiteY334" fmla="*/ 2888456 h 4572000"/>
              <a:gd name="connsiteX335" fmla="*/ 4114800 w 4114828"/>
              <a:gd name="connsiteY335" fmla="*/ 3028156 h 4572000"/>
              <a:gd name="connsiteX336" fmla="*/ 4114800 w 4114828"/>
              <a:gd name="connsiteY336" fmla="*/ 3110706 h 4572000"/>
              <a:gd name="connsiteX337" fmla="*/ 4114800 w 4114828"/>
              <a:gd name="connsiteY337" fmla="*/ 3250406 h 4572000"/>
              <a:gd name="connsiteX338" fmla="*/ 4114800 w 4114828"/>
              <a:gd name="connsiteY338" fmla="*/ 3332956 h 4572000"/>
              <a:gd name="connsiteX339" fmla="*/ 4114800 w 4114828"/>
              <a:gd name="connsiteY339" fmla="*/ 3472656 h 4572000"/>
              <a:gd name="connsiteX340" fmla="*/ 4114800 w 4114828"/>
              <a:gd name="connsiteY340" fmla="*/ 3555206 h 4572000"/>
              <a:gd name="connsiteX341" fmla="*/ 4114800 w 4114828"/>
              <a:gd name="connsiteY341" fmla="*/ 3694906 h 4572000"/>
              <a:gd name="connsiteX342" fmla="*/ 4114800 w 4114828"/>
              <a:gd name="connsiteY342" fmla="*/ 3777456 h 4572000"/>
              <a:gd name="connsiteX343" fmla="*/ 4114800 w 4114828"/>
              <a:gd name="connsiteY343" fmla="*/ 3917156 h 4572000"/>
              <a:gd name="connsiteX344" fmla="*/ 4114800 w 4114828"/>
              <a:gd name="connsiteY344" fmla="*/ 3999706 h 4572000"/>
              <a:gd name="connsiteX345" fmla="*/ 4114800 w 4114828"/>
              <a:gd name="connsiteY345" fmla="*/ 4139406 h 4572000"/>
              <a:gd name="connsiteX346" fmla="*/ 4114800 w 4114828"/>
              <a:gd name="connsiteY346" fmla="*/ 4221956 h 4572000"/>
              <a:gd name="connsiteX347" fmla="*/ 4114800 w 4114828"/>
              <a:gd name="connsiteY347" fmla="*/ 4444206 h 4572000"/>
              <a:gd name="connsiteX348" fmla="*/ 4114800 w 4114828"/>
              <a:gd name="connsiteY348" fmla="*/ 4495800 h 4572000"/>
              <a:gd name="connsiteX349" fmla="*/ 4038600 w 4114828"/>
              <a:gd name="connsiteY349" fmla="*/ 4572000 h 4572000"/>
              <a:gd name="connsiteX350" fmla="*/ 3045619 w 4114828"/>
              <a:gd name="connsiteY350" fmla="*/ 4572000 h 4572000"/>
              <a:gd name="connsiteX351" fmla="*/ 3045619 w 4114828"/>
              <a:gd name="connsiteY351" fmla="*/ 4571999 h 4572000"/>
              <a:gd name="connsiteX352" fmla="*/ 2783682 w 4114828"/>
              <a:gd name="connsiteY352" fmla="*/ 4571999 h 4572000"/>
              <a:gd name="connsiteX353" fmla="*/ 2783682 w 4114828"/>
              <a:gd name="connsiteY353" fmla="*/ 4572000 h 4572000"/>
              <a:gd name="connsiteX354" fmla="*/ 2126456 w 4114828"/>
              <a:gd name="connsiteY354" fmla="*/ 4572000 h 4572000"/>
              <a:gd name="connsiteX355" fmla="*/ 1876425 w 4114828"/>
              <a:gd name="connsiteY355" fmla="*/ 4572000 h 4572000"/>
              <a:gd name="connsiteX356" fmla="*/ 1828800 w 4114828"/>
              <a:gd name="connsiteY356" fmla="*/ 4572000 h 4572000"/>
              <a:gd name="connsiteX357" fmla="*/ 1295400 w 4114828"/>
              <a:gd name="connsiteY357" fmla="*/ 4572000 h 4572000"/>
              <a:gd name="connsiteX358" fmla="*/ 76200 w 4114828"/>
              <a:gd name="connsiteY358" fmla="*/ 4572000 h 4572000"/>
              <a:gd name="connsiteX359" fmla="*/ 0 w 4114828"/>
              <a:gd name="connsiteY359" fmla="*/ 4495800 h 4572000"/>
              <a:gd name="connsiteX360" fmla="*/ 0 w 4114828"/>
              <a:gd name="connsiteY360" fmla="*/ 1600200 h 4572000"/>
              <a:gd name="connsiteX361" fmla="*/ 76200 w 4114828"/>
              <a:gd name="connsiteY361" fmla="*/ 1524000 h 4572000"/>
              <a:gd name="connsiteX362" fmla="*/ 609600 w 4114828"/>
              <a:gd name="connsiteY362" fmla="*/ 1524000 h 4572000"/>
              <a:gd name="connsiteX363" fmla="*/ 609600 w 4114828"/>
              <a:gd name="connsiteY363" fmla="*/ 914400 h 4572000"/>
              <a:gd name="connsiteX364" fmla="*/ 762000 w 4114828"/>
              <a:gd name="connsiteY364" fmla="*/ 914400 h 4572000"/>
              <a:gd name="connsiteX365" fmla="*/ 762000 w 4114828"/>
              <a:gd name="connsiteY365" fmla="*/ 1524000 h 4572000"/>
              <a:gd name="connsiteX366" fmla="*/ 1219200 w 4114828"/>
              <a:gd name="connsiteY366" fmla="*/ 1524000 h 4572000"/>
              <a:gd name="connsiteX367" fmla="*/ 1219200 w 4114828"/>
              <a:gd name="connsiteY367" fmla="*/ 685800 h 4572000"/>
              <a:gd name="connsiteX368" fmla="*/ 1295400 w 4114828"/>
              <a:gd name="connsiteY368" fmla="*/ 609600 h 4572000"/>
              <a:gd name="connsiteX369" fmla="*/ 1562100 w 4114828"/>
              <a:gd name="connsiteY369" fmla="*/ 609600 h 4572000"/>
              <a:gd name="connsiteX370" fmla="*/ 1996440 w 4114828"/>
              <a:gd name="connsiteY370" fmla="*/ 30480 h 4572000"/>
              <a:gd name="connsiteX371" fmla="*/ 2118360 w 4114828"/>
              <a:gd name="connsiteY371" fmla="*/ 30480 h 4572000"/>
              <a:gd name="connsiteX372" fmla="*/ 2552700 w 4114828"/>
              <a:gd name="connsiteY372" fmla="*/ 609600 h 4572000"/>
              <a:gd name="connsiteX373" fmla="*/ 2819400 w 4114828"/>
              <a:gd name="connsiteY373" fmla="*/ 609600 h 4572000"/>
              <a:gd name="connsiteX374" fmla="*/ 2895600 w 4114828"/>
              <a:gd name="connsiteY374" fmla="*/ 685800 h 4572000"/>
              <a:gd name="connsiteX375" fmla="*/ 2895600 w 4114828"/>
              <a:gd name="connsiteY375" fmla="*/ 914400 h 4572000"/>
              <a:gd name="connsiteX376" fmla="*/ 3352800 w 4114828"/>
              <a:gd name="connsiteY376" fmla="*/ 914400 h 4572000"/>
              <a:gd name="connsiteX377" fmla="*/ 3352800 w 4114828"/>
              <a:gd name="connsiteY377" fmla="*/ 762000 h 4572000"/>
              <a:gd name="connsiteX378" fmla="*/ 3375126 w 4114828"/>
              <a:gd name="connsiteY378" fmla="*/ 708126 h 4572000"/>
              <a:gd name="connsiteX379" fmla="*/ 3473653 w 4114828"/>
              <a:gd name="connsiteY379" fmla="*/ 609600 h 4572000"/>
              <a:gd name="connsiteX380" fmla="*/ 3435020 w 4114828"/>
              <a:gd name="connsiteY380" fmla="*/ 570966 h 4572000"/>
              <a:gd name="connsiteX381" fmla="*/ 3323920 w 4114828"/>
              <a:gd name="connsiteY381" fmla="*/ 294437 h 4572000"/>
              <a:gd name="connsiteX382" fmla="*/ 3444011 w 4114828"/>
              <a:gd name="connsiteY382" fmla="*/ 27889 h 4572000"/>
              <a:gd name="connsiteX383" fmla="*/ 3505200 w 4114828"/>
              <a:gd name="connsiteY38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4114828" h="4572000">
                <a:moveTo>
                  <a:pt x="2876550" y="3990975"/>
                </a:moveTo>
                <a:lnTo>
                  <a:pt x="2876550" y="4143375"/>
                </a:lnTo>
                <a:lnTo>
                  <a:pt x="3028950" y="4143375"/>
                </a:lnTo>
                <a:lnTo>
                  <a:pt x="3028950" y="3990975"/>
                </a:lnTo>
                <a:close/>
                <a:moveTo>
                  <a:pt x="3495675" y="3990974"/>
                </a:moveTo>
                <a:lnTo>
                  <a:pt x="3495675" y="4143374"/>
                </a:lnTo>
                <a:lnTo>
                  <a:pt x="3648075" y="4143374"/>
                </a:lnTo>
                <a:lnTo>
                  <a:pt x="3648075" y="3990974"/>
                </a:lnTo>
                <a:close/>
                <a:moveTo>
                  <a:pt x="2800350" y="3838575"/>
                </a:moveTo>
                <a:lnTo>
                  <a:pt x="3105150" y="3838575"/>
                </a:lnTo>
                <a:cubicBezTo>
                  <a:pt x="3147288" y="3838575"/>
                  <a:pt x="3181350" y="3872712"/>
                  <a:pt x="3181350" y="3914775"/>
                </a:cubicBezTo>
                <a:lnTo>
                  <a:pt x="3181350" y="4219575"/>
                </a:lnTo>
                <a:cubicBezTo>
                  <a:pt x="3181350" y="4261637"/>
                  <a:pt x="3147288" y="4295775"/>
                  <a:pt x="3105150" y="4295775"/>
                </a:cubicBezTo>
                <a:lnTo>
                  <a:pt x="2800350" y="4295775"/>
                </a:lnTo>
                <a:cubicBezTo>
                  <a:pt x="2758211" y="4295775"/>
                  <a:pt x="2724150" y="4261637"/>
                  <a:pt x="2724150" y="4219575"/>
                </a:cubicBezTo>
                <a:lnTo>
                  <a:pt x="2724150" y="3914775"/>
                </a:lnTo>
                <a:cubicBezTo>
                  <a:pt x="2724150" y="3872712"/>
                  <a:pt x="2758211" y="3838575"/>
                  <a:pt x="2800350" y="3838575"/>
                </a:cubicBezTo>
                <a:close/>
                <a:moveTo>
                  <a:pt x="3419475" y="3838574"/>
                </a:moveTo>
                <a:lnTo>
                  <a:pt x="3724275" y="3838574"/>
                </a:lnTo>
                <a:cubicBezTo>
                  <a:pt x="3766413" y="3838574"/>
                  <a:pt x="3800475" y="3872711"/>
                  <a:pt x="3800475" y="3914774"/>
                </a:cubicBezTo>
                <a:lnTo>
                  <a:pt x="3800475" y="4219574"/>
                </a:lnTo>
                <a:cubicBezTo>
                  <a:pt x="3800475" y="4261636"/>
                  <a:pt x="3766413" y="4295774"/>
                  <a:pt x="3724275" y="4295774"/>
                </a:cubicBezTo>
                <a:lnTo>
                  <a:pt x="3419475" y="4295774"/>
                </a:lnTo>
                <a:cubicBezTo>
                  <a:pt x="3377336" y="4295774"/>
                  <a:pt x="3343275" y="4261636"/>
                  <a:pt x="3343275" y="4219574"/>
                </a:cubicBezTo>
                <a:lnTo>
                  <a:pt x="3343275" y="3914774"/>
                </a:lnTo>
                <a:cubicBezTo>
                  <a:pt x="3343275" y="3872711"/>
                  <a:pt x="3377336" y="3838574"/>
                  <a:pt x="3419475" y="3838574"/>
                </a:cubicBezTo>
                <a:close/>
                <a:moveTo>
                  <a:pt x="914400" y="3657600"/>
                </a:moveTo>
                <a:lnTo>
                  <a:pt x="1066800" y="3657600"/>
                </a:lnTo>
                <a:lnTo>
                  <a:pt x="1066800" y="3810000"/>
                </a:lnTo>
                <a:lnTo>
                  <a:pt x="914400" y="3810000"/>
                </a:lnTo>
                <a:close/>
                <a:moveTo>
                  <a:pt x="609600" y="3657600"/>
                </a:moveTo>
                <a:lnTo>
                  <a:pt x="762000" y="3657600"/>
                </a:lnTo>
                <a:lnTo>
                  <a:pt x="762000" y="3810000"/>
                </a:lnTo>
                <a:lnTo>
                  <a:pt x="609600" y="3810000"/>
                </a:lnTo>
                <a:close/>
                <a:moveTo>
                  <a:pt x="304800" y="3657600"/>
                </a:moveTo>
                <a:lnTo>
                  <a:pt x="457200" y="3657600"/>
                </a:lnTo>
                <a:lnTo>
                  <a:pt x="457200" y="3810000"/>
                </a:lnTo>
                <a:lnTo>
                  <a:pt x="304800" y="3810000"/>
                </a:lnTo>
                <a:close/>
                <a:moveTo>
                  <a:pt x="3505200" y="3409950"/>
                </a:moveTo>
                <a:lnTo>
                  <a:pt x="3505200" y="3562350"/>
                </a:lnTo>
                <a:lnTo>
                  <a:pt x="3657600" y="3562350"/>
                </a:lnTo>
                <a:lnTo>
                  <a:pt x="3657600" y="3409950"/>
                </a:lnTo>
                <a:close/>
                <a:moveTo>
                  <a:pt x="3200400" y="3409950"/>
                </a:moveTo>
                <a:lnTo>
                  <a:pt x="3200400" y="3562350"/>
                </a:lnTo>
                <a:lnTo>
                  <a:pt x="3352800" y="3562350"/>
                </a:lnTo>
                <a:lnTo>
                  <a:pt x="3352800" y="3409950"/>
                </a:lnTo>
                <a:close/>
                <a:moveTo>
                  <a:pt x="3124200" y="3257550"/>
                </a:moveTo>
                <a:lnTo>
                  <a:pt x="3733800" y="3257550"/>
                </a:lnTo>
                <a:cubicBezTo>
                  <a:pt x="3775938" y="3257550"/>
                  <a:pt x="3810000" y="3291687"/>
                  <a:pt x="3810000" y="3333750"/>
                </a:cubicBezTo>
                <a:lnTo>
                  <a:pt x="3810000" y="3638550"/>
                </a:lnTo>
                <a:cubicBezTo>
                  <a:pt x="3810000" y="3680612"/>
                  <a:pt x="3775938" y="3714750"/>
                  <a:pt x="3733800" y="3714750"/>
                </a:cubicBezTo>
                <a:lnTo>
                  <a:pt x="3124200" y="3714750"/>
                </a:lnTo>
                <a:cubicBezTo>
                  <a:pt x="3082061" y="3714750"/>
                  <a:pt x="3048000" y="3680612"/>
                  <a:pt x="3048000" y="3638550"/>
                </a:cubicBezTo>
                <a:lnTo>
                  <a:pt x="3048000" y="3333750"/>
                </a:lnTo>
                <a:cubicBezTo>
                  <a:pt x="3048000" y="3291687"/>
                  <a:pt x="3082061" y="3257550"/>
                  <a:pt x="3124200" y="3257550"/>
                </a:cubicBezTo>
                <a:close/>
                <a:moveTo>
                  <a:pt x="1676400" y="3200400"/>
                </a:moveTo>
                <a:lnTo>
                  <a:pt x="1676400" y="3352800"/>
                </a:lnTo>
                <a:lnTo>
                  <a:pt x="1828800" y="3352800"/>
                </a:lnTo>
                <a:lnTo>
                  <a:pt x="1828800" y="3200400"/>
                </a:lnTo>
                <a:close/>
                <a:moveTo>
                  <a:pt x="762000" y="3200400"/>
                </a:moveTo>
                <a:lnTo>
                  <a:pt x="762000" y="3352800"/>
                </a:lnTo>
                <a:lnTo>
                  <a:pt x="914400" y="3352800"/>
                </a:lnTo>
                <a:lnTo>
                  <a:pt x="914400" y="3200400"/>
                </a:lnTo>
                <a:close/>
                <a:moveTo>
                  <a:pt x="457200" y="3200400"/>
                </a:moveTo>
                <a:lnTo>
                  <a:pt x="457200" y="3352800"/>
                </a:lnTo>
                <a:lnTo>
                  <a:pt x="609600" y="3352800"/>
                </a:lnTo>
                <a:lnTo>
                  <a:pt x="609600" y="3200400"/>
                </a:lnTo>
                <a:close/>
                <a:moveTo>
                  <a:pt x="2295525" y="3200399"/>
                </a:moveTo>
                <a:lnTo>
                  <a:pt x="2295525" y="3352799"/>
                </a:lnTo>
                <a:lnTo>
                  <a:pt x="2447925" y="3352799"/>
                </a:lnTo>
                <a:lnTo>
                  <a:pt x="2447925" y="3200399"/>
                </a:lnTo>
                <a:close/>
                <a:moveTo>
                  <a:pt x="1600200" y="3048000"/>
                </a:moveTo>
                <a:lnTo>
                  <a:pt x="1905000" y="3048000"/>
                </a:lnTo>
                <a:cubicBezTo>
                  <a:pt x="1947138" y="3048000"/>
                  <a:pt x="1981200" y="3082137"/>
                  <a:pt x="1981200" y="3124200"/>
                </a:cubicBezTo>
                <a:lnTo>
                  <a:pt x="1981200" y="3429000"/>
                </a:lnTo>
                <a:cubicBezTo>
                  <a:pt x="1981200" y="3471062"/>
                  <a:pt x="1947138" y="3505200"/>
                  <a:pt x="1905000" y="3505200"/>
                </a:cubicBezTo>
                <a:lnTo>
                  <a:pt x="1600200" y="3505200"/>
                </a:lnTo>
                <a:cubicBezTo>
                  <a:pt x="1558061" y="3505200"/>
                  <a:pt x="1524000" y="3471062"/>
                  <a:pt x="1524000" y="3429000"/>
                </a:cubicBezTo>
                <a:lnTo>
                  <a:pt x="1524000" y="3124200"/>
                </a:lnTo>
                <a:cubicBezTo>
                  <a:pt x="1524000" y="3082137"/>
                  <a:pt x="1558061" y="3048000"/>
                  <a:pt x="1600200" y="3048000"/>
                </a:cubicBezTo>
                <a:close/>
                <a:moveTo>
                  <a:pt x="381000" y="3048000"/>
                </a:moveTo>
                <a:lnTo>
                  <a:pt x="990600" y="3048000"/>
                </a:lnTo>
                <a:cubicBezTo>
                  <a:pt x="1032738" y="3048000"/>
                  <a:pt x="1066800" y="3082137"/>
                  <a:pt x="1066800" y="3124200"/>
                </a:cubicBezTo>
                <a:lnTo>
                  <a:pt x="1066800" y="3429000"/>
                </a:lnTo>
                <a:cubicBezTo>
                  <a:pt x="1066800" y="3471062"/>
                  <a:pt x="1032738" y="3505200"/>
                  <a:pt x="990600" y="3505200"/>
                </a:cubicBezTo>
                <a:lnTo>
                  <a:pt x="381000" y="3505200"/>
                </a:lnTo>
                <a:cubicBezTo>
                  <a:pt x="338861" y="3505200"/>
                  <a:pt x="304800" y="3471062"/>
                  <a:pt x="304800" y="3429000"/>
                </a:cubicBezTo>
                <a:lnTo>
                  <a:pt x="304800" y="3124200"/>
                </a:lnTo>
                <a:cubicBezTo>
                  <a:pt x="304800" y="3082137"/>
                  <a:pt x="338861" y="3048000"/>
                  <a:pt x="381000" y="3048000"/>
                </a:cubicBezTo>
                <a:close/>
                <a:moveTo>
                  <a:pt x="2219325" y="3047999"/>
                </a:moveTo>
                <a:lnTo>
                  <a:pt x="2524125" y="3047999"/>
                </a:lnTo>
                <a:cubicBezTo>
                  <a:pt x="2566263" y="3047999"/>
                  <a:pt x="2600325" y="3082136"/>
                  <a:pt x="2600325" y="3124199"/>
                </a:cubicBezTo>
                <a:lnTo>
                  <a:pt x="2600325" y="3428999"/>
                </a:lnTo>
                <a:cubicBezTo>
                  <a:pt x="2600325" y="3471061"/>
                  <a:pt x="2566263" y="3505199"/>
                  <a:pt x="2524125" y="3505199"/>
                </a:cubicBezTo>
                <a:lnTo>
                  <a:pt x="2219325" y="3505199"/>
                </a:lnTo>
                <a:cubicBezTo>
                  <a:pt x="2177186" y="3505199"/>
                  <a:pt x="2143125" y="3471061"/>
                  <a:pt x="2143125" y="3428999"/>
                </a:cubicBezTo>
                <a:lnTo>
                  <a:pt x="2143125" y="3124199"/>
                </a:lnTo>
                <a:cubicBezTo>
                  <a:pt x="2143125" y="3082136"/>
                  <a:pt x="2177186" y="3047999"/>
                  <a:pt x="2219325" y="3047999"/>
                </a:cubicBezTo>
                <a:close/>
                <a:moveTo>
                  <a:pt x="3505200" y="2800350"/>
                </a:moveTo>
                <a:lnTo>
                  <a:pt x="3505200" y="2952750"/>
                </a:lnTo>
                <a:lnTo>
                  <a:pt x="3657600" y="2952750"/>
                </a:lnTo>
                <a:lnTo>
                  <a:pt x="3657600" y="2800350"/>
                </a:lnTo>
                <a:close/>
                <a:moveTo>
                  <a:pt x="3200400" y="2800350"/>
                </a:moveTo>
                <a:lnTo>
                  <a:pt x="3200400" y="2952750"/>
                </a:lnTo>
                <a:lnTo>
                  <a:pt x="3352800" y="2952750"/>
                </a:lnTo>
                <a:lnTo>
                  <a:pt x="3352800" y="2800350"/>
                </a:lnTo>
                <a:close/>
                <a:moveTo>
                  <a:pt x="3124200" y="2647950"/>
                </a:moveTo>
                <a:lnTo>
                  <a:pt x="3733800" y="2647950"/>
                </a:lnTo>
                <a:cubicBezTo>
                  <a:pt x="3775938" y="2647950"/>
                  <a:pt x="3810000" y="2682087"/>
                  <a:pt x="3810000" y="2724150"/>
                </a:cubicBezTo>
                <a:lnTo>
                  <a:pt x="3810000" y="3028950"/>
                </a:lnTo>
                <a:cubicBezTo>
                  <a:pt x="3810000" y="3071012"/>
                  <a:pt x="3775938" y="3105150"/>
                  <a:pt x="3733800" y="3105150"/>
                </a:cubicBezTo>
                <a:lnTo>
                  <a:pt x="3124200" y="3105150"/>
                </a:lnTo>
                <a:cubicBezTo>
                  <a:pt x="3082061" y="3105150"/>
                  <a:pt x="3048000" y="3071012"/>
                  <a:pt x="3048000" y="3028950"/>
                </a:cubicBezTo>
                <a:lnTo>
                  <a:pt x="3048000" y="2724150"/>
                </a:lnTo>
                <a:cubicBezTo>
                  <a:pt x="3048000" y="2682087"/>
                  <a:pt x="3082061" y="2647950"/>
                  <a:pt x="3124200" y="2647950"/>
                </a:cubicBezTo>
                <a:close/>
                <a:moveTo>
                  <a:pt x="762000" y="2590800"/>
                </a:moveTo>
                <a:lnTo>
                  <a:pt x="762000" y="2743200"/>
                </a:lnTo>
                <a:lnTo>
                  <a:pt x="914400" y="2743200"/>
                </a:lnTo>
                <a:lnTo>
                  <a:pt x="914400" y="2590800"/>
                </a:lnTo>
                <a:close/>
                <a:moveTo>
                  <a:pt x="457200" y="2590800"/>
                </a:moveTo>
                <a:lnTo>
                  <a:pt x="457200" y="2743200"/>
                </a:lnTo>
                <a:lnTo>
                  <a:pt x="609600" y="2743200"/>
                </a:lnTo>
                <a:lnTo>
                  <a:pt x="609600" y="2590800"/>
                </a:lnTo>
                <a:close/>
                <a:moveTo>
                  <a:pt x="381000" y="2438400"/>
                </a:moveTo>
                <a:lnTo>
                  <a:pt x="990600" y="2438400"/>
                </a:lnTo>
                <a:cubicBezTo>
                  <a:pt x="1032738" y="2438400"/>
                  <a:pt x="1066800" y="2472537"/>
                  <a:pt x="1066800" y="2514600"/>
                </a:cubicBezTo>
                <a:lnTo>
                  <a:pt x="1066800" y="2819400"/>
                </a:lnTo>
                <a:cubicBezTo>
                  <a:pt x="1066800" y="2861462"/>
                  <a:pt x="1032738" y="2895600"/>
                  <a:pt x="990600" y="2895600"/>
                </a:cubicBezTo>
                <a:lnTo>
                  <a:pt x="381000" y="2895600"/>
                </a:lnTo>
                <a:cubicBezTo>
                  <a:pt x="338861" y="2895600"/>
                  <a:pt x="304800" y="2861462"/>
                  <a:pt x="304800" y="2819400"/>
                </a:cubicBezTo>
                <a:lnTo>
                  <a:pt x="304800" y="2514600"/>
                </a:lnTo>
                <a:cubicBezTo>
                  <a:pt x="304800" y="2472537"/>
                  <a:pt x="338861" y="2438400"/>
                  <a:pt x="381000" y="2438400"/>
                </a:cubicBezTo>
                <a:close/>
                <a:moveTo>
                  <a:pt x="2286000" y="2286000"/>
                </a:moveTo>
                <a:lnTo>
                  <a:pt x="2286000" y="2438400"/>
                </a:lnTo>
                <a:lnTo>
                  <a:pt x="2438400" y="2438400"/>
                </a:lnTo>
                <a:lnTo>
                  <a:pt x="2438400" y="2286000"/>
                </a:lnTo>
                <a:close/>
                <a:moveTo>
                  <a:pt x="1676400" y="2286000"/>
                </a:moveTo>
                <a:lnTo>
                  <a:pt x="1676400" y="2438400"/>
                </a:lnTo>
                <a:lnTo>
                  <a:pt x="1828800" y="2438400"/>
                </a:lnTo>
                <a:lnTo>
                  <a:pt x="1828800" y="2286000"/>
                </a:lnTo>
                <a:close/>
                <a:moveTo>
                  <a:pt x="2209800" y="2133600"/>
                </a:moveTo>
                <a:lnTo>
                  <a:pt x="2514600" y="2133600"/>
                </a:lnTo>
                <a:cubicBezTo>
                  <a:pt x="2556738" y="2133600"/>
                  <a:pt x="2590800" y="2167737"/>
                  <a:pt x="2590800" y="2209800"/>
                </a:cubicBezTo>
                <a:lnTo>
                  <a:pt x="2590800" y="2514600"/>
                </a:lnTo>
                <a:cubicBezTo>
                  <a:pt x="2590800" y="2556662"/>
                  <a:pt x="2556738" y="2590800"/>
                  <a:pt x="2514600" y="2590800"/>
                </a:cubicBezTo>
                <a:lnTo>
                  <a:pt x="2209800" y="2590800"/>
                </a:lnTo>
                <a:cubicBezTo>
                  <a:pt x="2167661" y="2590800"/>
                  <a:pt x="2133600" y="2556662"/>
                  <a:pt x="2133600" y="2514600"/>
                </a:cubicBezTo>
                <a:lnTo>
                  <a:pt x="2133600" y="2209800"/>
                </a:lnTo>
                <a:cubicBezTo>
                  <a:pt x="2133600" y="2167737"/>
                  <a:pt x="2167661" y="2133600"/>
                  <a:pt x="2209800" y="2133600"/>
                </a:cubicBezTo>
                <a:close/>
                <a:moveTo>
                  <a:pt x="1600200" y="2133600"/>
                </a:moveTo>
                <a:lnTo>
                  <a:pt x="1905000" y="2133600"/>
                </a:lnTo>
                <a:cubicBezTo>
                  <a:pt x="1947138" y="2133600"/>
                  <a:pt x="1981200" y="2167737"/>
                  <a:pt x="1981200" y="2209800"/>
                </a:cubicBezTo>
                <a:lnTo>
                  <a:pt x="1981200" y="2514600"/>
                </a:lnTo>
                <a:cubicBezTo>
                  <a:pt x="1981200" y="2556662"/>
                  <a:pt x="1947138" y="2590800"/>
                  <a:pt x="1905000" y="2590800"/>
                </a:cubicBezTo>
                <a:lnTo>
                  <a:pt x="1600200" y="2590800"/>
                </a:lnTo>
                <a:cubicBezTo>
                  <a:pt x="1558061" y="2590800"/>
                  <a:pt x="1524000" y="2556662"/>
                  <a:pt x="1524000" y="2514600"/>
                </a:cubicBezTo>
                <a:lnTo>
                  <a:pt x="1524000" y="2209800"/>
                </a:lnTo>
                <a:cubicBezTo>
                  <a:pt x="1524000" y="2167737"/>
                  <a:pt x="1558061" y="2133600"/>
                  <a:pt x="1600200" y="2133600"/>
                </a:cubicBezTo>
                <a:close/>
                <a:moveTo>
                  <a:pt x="3505200" y="1981200"/>
                </a:moveTo>
                <a:lnTo>
                  <a:pt x="3505200" y="2133600"/>
                </a:lnTo>
                <a:lnTo>
                  <a:pt x="3657600" y="2133600"/>
                </a:lnTo>
                <a:lnTo>
                  <a:pt x="3657600" y="1981200"/>
                </a:lnTo>
                <a:close/>
                <a:moveTo>
                  <a:pt x="3200400" y="1981200"/>
                </a:moveTo>
                <a:lnTo>
                  <a:pt x="3200400" y="2133600"/>
                </a:lnTo>
                <a:lnTo>
                  <a:pt x="3352800" y="2133600"/>
                </a:lnTo>
                <a:lnTo>
                  <a:pt x="3352800" y="1981200"/>
                </a:lnTo>
                <a:close/>
                <a:moveTo>
                  <a:pt x="762000" y="1981200"/>
                </a:moveTo>
                <a:lnTo>
                  <a:pt x="762000" y="2133600"/>
                </a:lnTo>
                <a:lnTo>
                  <a:pt x="914400" y="2133600"/>
                </a:lnTo>
                <a:lnTo>
                  <a:pt x="914400" y="1981200"/>
                </a:lnTo>
                <a:close/>
                <a:moveTo>
                  <a:pt x="457200" y="1981200"/>
                </a:moveTo>
                <a:lnTo>
                  <a:pt x="457200" y="2133600"/>
                </a:lnTo>
                <a:lnTo>
                  <a:pt x="609600" y="2133600"/>
                </a:lnTo>
                <a:lnTo>
                  <a:pt x="609600" y="1981200"/>
                </a:lnTo>
                <a:close/>
                <a:moveTo>
                  <a:pt x="3124200" y="1828800"/>
                </a:moveTo>
                <a:lnTo>
                  <a:pt x="3733800" y="1828800"/>
                </a:lnTo>
                <a:cubicBezTo>
                  <a:pt x="3775938" y="1828800"/>
                  <a:pt x="3810000" y="1862937"/>
                  <a:pt x="3810000" y="1905000"/>
                </a:cubicBezTo>
                <a:lnTo>
                  <a:pt x="3810000" y="2209800"/>
                </a:lnTo>
                <a:cubicBezTo>
                  <a:pt x="3810000" y="2251862"/>
                  <a:pt x="3775938" y="2286000"/>
                  <a:pt x="3733800" y="2286000"/>
                </a:cubicBezTo>
                <a:lnTo>
                  <a:pt x="3124200" y="2286000"/>
                </a:lnTo>
                <a:cubicBezTo>
                  <a:pt x="3082061" y="2286000"/>
                  <a:pt x="3048000" y="2251862"/>
                  <a:pt x="3048000" y="2209800"/>
                </a:cubicBezTo>
                <a:lnTo>
                  <a:pt x="3048000" y="1905000"/>
                </a:lnTo>
                <a:cubicBezTo>
                  <a:pt x="3048000" y="1862937"/>
                  <a:pt x="3082061" y="1828800"/>
                  <a:pt x="3124200" y="1828800"/>
                </a:cubicBezTo>
                <a:close/>
                <a:moveTo>
                  <a:pt x="381000" y="1828800"/>
                </a:moveTo>
                <a:lnTo>
                  <a:pt x="990600" y="1828800"/>
                </a:lnTo>
                <a:cubicBezTo>
                  <a:pt x="1032738" y="1828800"/>
                  <a:pt x="1066800" y="1862937"/>
                  <a:pt x="1066800" y="1905000"/>
                </a:cubicBezTo>
                <a:lnTo>
                  <a:pt x="1066800" y="2209800"/>
                </a:lnTo>
                <a:cubicBezTo>
                  <a:pt x="1066800" y="2251862"/>
                  <a:pt x="1032738" y="2286000"/>
                  <a:pt x="990600" y="2286000"/>
                </a:cubicBezTo>
                <a:lnTo>
                  <a:pt x="381000" y="2286000"/>
                </a:lnTo>
                <a:cubicBezTo>
                  <a:pt x="338861" y="2286000"/>
                  <a:pt x="304800" y="2251862"/>
                  <a:pt x="304800" y="2209800"/>
                </a:cubicBezTo>
                <a:lnTo>
                  <a:pt x="304800" y="1905000"/>
                </a:lnTo>
                <a:cubicBezTo>
                  <a:pt x="304800" y="1862937"/>
                  <a:pt x="338861" y="1828800"/>
                  <a:pt x="381000" y="1828800"/>
                </a:cubicBezTo>
                <a:close/>
                <a:moveTo>
                  <a:pt x="2286000" y="1676400"/>
                </a:moveTo>
                <a:lnTo>
                  <a:pt x="2286000" y="1828800"/>
                </a:lnTo>
                <a:lnTo>
                  <a:pt x="2438400" y="1828800"/>
                </a:lnTo>
                <a:lnTo>
                  <a:pt x="2438400" y="1676400"/>
                </a:lnTo>
                <a:close/>
                <a:moveTo>
                  <a:pt x="1676400" y="1676400"/>
                </a:moveTo>
                <a:lnTo>
                  <a:pt x="1676400" y="1828800"/>
                </a:lnTo>
                <a:lnTo>
                  <a:pt x="1828800" y="1828800"/>
                </a:lnTo>
                <a:lnTo>
                  <a:pt x="1828800" y="1676400"/>
                </a:lnTo>
                <a:close/>
                <a:moveTo>
                  <a:pt x="152400" y="1676400"/>
                </a:moveTo>
                <a:lnTo>
                  <a:pt x="152400" y="4419600"/>
                </a:lnTo>
                <a:lnTo>
                  <a:pt x="1219200" y="4419600"/>
                </a:lnTo>
                <a:lnTo>
                  <a:pt x="1219200" y="1676400"/>
                </a:lnTo>
                <a:close/>
                <a:moveTo>
                  <a:pt x="2209800" y="1524000"/>
                </a:moveTo>
                <a:lnTo>
                  <a:pt x="2514600" y="1524000"/>
                </a:lnTo>
                <a:cubicBezTo>
                  <a:pt x="2556738" y="1524000"/>
                  <a:pt x="2590800" y="1558137"/>
                  <a:pt x="2590800" y="1600200"/>
                </a:cubicBezTo>
                <a:lnTo>
                  <a:pt x="2590800" y="1905000"/>
                </a:lnTo>
                <a:cubicBezTo>
                  <a:pt x="2590800" y="1947062"/>
                  <a:pt x="2556738" y="1981200"/>
                  <a:pt x="2514600" y="1981200"/>
                </a:cubicBezTo>
                <a:lnTo>
                  <a:pt x="2209800" y="1981200"/>
                </a:lnTo>
                <a:cubicBezTo>
                  <a:pt x="2167661" y="1981200"/>
                  <a:pt x="2133600" y="1947062"/>
                  <a:pt x="2133600" y="1905000"/>
                </a:cubicBezTo>
                <a:lnTo>
                  <a:pt x="2133600" y="1600200"/>
                </a:lnTo>
                <a:cubicBezTo>
                  <a:pt x="2133600" y="1558137"/>
                  <a:pt x="2167661" y="1524000"/>
                  <a:pt x="2209800" y="1524000"/>
                </a:cubicBezTo>
                <a:close/>
                <a:moveTo>
                  <a:pt x="1600200" y="1524000"/>
                </a:moveTo>
                <a:lnTo>
                  <a:pt x="1905000" y="1524000"/>
                </a:lnTo>
                <a:cubicBezTo>
                  <a:pt x="1947138" y="1524000"/>
                  <a:pt x="1981200" y="1558137"/>
                  <a:pt x="1981200" y="1600200"/>
                </a:cubicBezTo>
                <a:lnTo>
                  <a:pt x="1981200" y="1905000"/>
                </a:lnTo>
                <a:cubicBezTo>
                  <a:pt x="1981200" y="1947062"/>
                  <a:pt x="1947138" y="1981200"/>
                  <a:pt x="1905000" y="1981200"/>
                </a:cubicBezTo>
                <a:lnTo>
                  <a:pt x="1600200" y="1981200"/>
                </a:lnTo>
                <a:cubicBezTo>
                  <a:pt x="1558061" y="1981200"/>
                  <a:pt x="1524000" y="1947062"/>
                  <a:pt x="1524000" y="1905000"/>
                </a:cubicBezTo>
                <a:lnTo>
                  <a:pt x="1524000" y="1600200"/>
                </a:lnTo>
                <a:cubicBezTo>
                  <a:pt x="1524000" y="1558137"/>
                  <a:pt x="1558061" y="1524000"/>
                  <a:pt x="1600200" y="1524000"/>
                </a:cubicBezTo>
                <a:close/>
                <a:moveTo>
                  <a:pt x="3505200" y="1371600"/>
                </a:moveTo>
                <a:lnTo>
                  <a:pt x="3505200" y="1524000"/>
                </a:lnTo>
                <a:lnTo>
                  <a:pt x="3657600" y="1524000"/>
                </a:lnTo>
                <a:lnTo>
                  <a:pt x="3657600" y="1371600"/>
                </a:lnTo>
                <a:close/>
                <a:moveTo>
                  <a:pt x="3200400" y="1371600"/>
                </a:moveTo>
                <a:lnTo>
                  <a:pt x="3200400" y="1524000"/>
                </a:lnTo>
                <a:lnTo>
                  <a:pt x="3352800" y="1524000"/>
                </a:lnTo>
                <a:lnTo>
                  <a:pt x="3352800" y="1371600"/>
                </a:lnTo>
                <a:close/>
                <a:moveTo>
                  <a:pt x="3124200" y="1219200"/>
                </a:moveTo>
                <a:lnTo>
                  <a:pt x="3733800" y="1219200"/>
                </a:lnTo>
                <a:cubicBezTo>
                  <a:pt x="3775938" y="1219200"/>
                  <a:pt x="3810000" y="1253337"/>
                  <a:pt x="3810000" y="1295400"/>
                </a:cubicBezTo>
                <a:lnTo>
                  <a:pt x="3810000" y="1600200"/>
                </a:lnTo>
                <a:cubicBezTo>
                  <a:pt x="3810000" y="1642262"/>
                  <a:pt x="3775938" y="1676400"/>
                  <a:pt x="3733800" y="1676400"/>
                </a:cubicBezTo>
                <a:lnTo>
                  <a:pt x="3124200" y="1676400"/>
                </a:lnTo>
                <a:cubicBezTo>
                  <a:pt x="3082061" y="1676400"/>
                  <a:pt x="3048000" y="1642262"/>
                  <a:pt x="3048000" y="1600200"/>
                </a:cubicBezTo>
                <a:lnTo>
                  <a:pt x="3048000" y="1295400"/>
                </a:lnTo>
                <a:cubicBezTo>
                  <a:pt x="3048000" y="1253337"/>
                  <a:pt x="3082061" y="1219200"/>
                  <a:pt x="3124200" y="1219200"/>
                </a:cubicBezTo>
                <a:close/>
                <a:moveTo>
                  <a:pt x="2286000" y="1066800"/>
                </a:moveTo>
                <a:lnTo>
                  <a:pt x="2286000" y="1219200"/>
                </a:lnTo>
                <a:lnTo>
                  <a:pt x="2438400" y="1219200"/>
                </a:lnTo>
                <a:lnTo>
                  <a:pt x="2438400" y="1066800"/>
                </a:lnTo>
                <a:close/>
                <a:moveTo>
                  <a:pt x="1676400" y="1066800"/>
                </a:moveTo>
                <a:lnTo>
                  <a:pt x="1676400" y="1219200"/>
                </a:lnTo>
                <a:lnTo>
                  <a:pt x="1828800" y="1219200"/>
                </a:lnTo>
                <a:lnTo>
                  <a:pt x="1828800" y="1066800"/>
                </a:lnTo>
                <a:close/>
                <a:moveTo>
                  <a:pt x="2209800" y="914400"/>
                </a:moveTo>
                <a:lnTo>
                  <a:pt x="2514600" y="914400"/>
                </a:lnTo>
                <a:cubicBezTo>
                  <a:pt x="2556738" y="914400"/>
                  <a:pt x="2590800" y="948537"/>
                  <a:pt x="2590800" y="990600"/>
                </a:cubicBezTo>
                <a:lnTo>
                  <a:pt x="2590800" y="1295400"/>
                </a:lnTo>
                <a:cubicBezTo>
                  <a:pt x="2590800" y="1337462"/>
                  <a:pt x="2556738" y="1371600"/>
                  <a:pt x="2514600" y="1371600"/>
                </a:cubicBezTo>
                <a:lnTo>
                  <a:pt x="2209800" y="1371600"/>
                </a:lnTo>
                <a:cubicBezTo>
                  <a:pt x="2167661" y="1371600"/>
                  <a:pt x="2133600" y="1337462"/>
                  <a:pt x="2133600" y="1295400"/>
                </a:cubicBezTo>
                <a:lnTo>
                  <a:pt x="2133600" y="990600"/>
                </a:lnTo>
                <a:cubicBezTo>
                  <a:pt x="2133600" y="948537"/>
                  <a:pt x="2167661" y="914400"/>
                  <a:pt x="2209800" y="914400"/>
                </a:cubicBezTo>
                <a:close/>
                <a:moveTo>
                  <a:pt x="1600200" y="914400"/>
                </a:moveTo>
                <a:lnTo>
                  <a:pt x="1905000" y="914400"/>
                </a:lnTo>
                <a:cubicBezTo>
                  <a:pt x="1947138" y="914400"/>
                  <a:pt x="1981200" y="948537"/>
                  <a:pt x="1981200" y="990600"/>
                </a:cubicBezTo>
                <a:lnTo>
                  <a:pt x="1981200" y="1295400"/>
                </a:lnTo>
                <a:cubicBezTo>
                  <a:pt x="1981200" y="1337462"/>
                  <a:pt x="1947138" y="1371600"/>
                  <a:pt x="1905000" y="1371600"/>
                </a:cubicBezTo>
                <a:lnTo>
                  <a:pt x="1600200" y="1371600"/>
                </a:lnTo>
                <a:cubicBezTo>
                  <a:pt x="1558061" y="1371600"/>
                  <a:pt x="1524000" y="1337462"/>
                  <a:pt x="1524000" y="1295400"/>
                </a:cubicBezTo>
                <a:lnTo>
                  <a:pt x="1524000" y="990600"/>
                </a:lnTo>
                <a:cubicBezTo>
                  <a:pt x="1524000" y="948537"/>
                  <a:pt x="1558061" y="914400"/>
                  <a:pt x="1600200" y="914400"/>
                </a:cubicBezTo>
                <a:close/>
                <a:moveTo>
                  <a:pt x="1371600" y="762000"/>
                </a:moveTo>
                <a:lnTo>
                  <a:pt x="1371600" y="1600200"/>
                </a:lnTo>
                <a:lnTo>
                  <a:pt x="1371600" y="4419600"/>
                </a:lnTo>
                <a:lnTo>
                  <a:pt x="1752600" y="4419600"/>
                </a:lnTo>
                <a:lnTo>
                  <a:pt x="1752600" y="3810000"/>
                </a:lnTo>
                <a:lnTo>
                  <a:pt x="1524000" y="3810000"/>
                </a:lnTo>
                <a:lnTo>
                  <a:pt x="1524000" y="3657600"/>
                </a:lnTo>
                <a:lnTo>
                  <a:pt x="2126456" y="3657600"/>
                </a:lnTo>
                <a:lnTo>
                  <a:pt x="2126456" y="3810000"/>
                </a:lnTo>
                <a:lnTo>
                  <a:pt x="1905000" y="3810000"/>
                </a:lnTo>
                <a:lnTo>
                  <a:pt x="1905000" y="4419600"/>
                </a:lnTo>
                <a:lnTo>
                  <a:pt x="2126456" y="4419600"/>
                </a:lnTo>
                <a:lnTo>
                  <a:pt x="2494359" y="4419600"/>
                </a:lnTo>
                <a:lnTo>
                  <a:pt x="2494359" y="4419599"/>
                </a:lnTo>
                <a:lnTo>
                  <a:pt x="3401616" y="4419599"/>
                </a:lnTo>
                <a:lnTo>
                  <a:pt x="3401616" y="4419600"/>
                </a:lnTo>
                <a:lnTo>
                  <a:pt x="3962400" y="4419600"/>
                </a:lnTo>
                <a:lnTo>
                  <a:pt x="3962400" y="4221956"/>
                </a:lnTo>
                <a:lnTo>
                  <a:pt x="3962400" y="4139406"/>
                </a:lnTo>
                <a:lnTo>
                  <a:pt x="3962400" y="3999706"/>
                </a:lnTo>
                <a:lnTo>
                  <a:pt x="3962400" y="3917156"/>
                </a:lnTo>
                <a:lnTo>
                  <a:pt x="3962400" y="3777456"/>
                </a:lnTo>
                <a:lnTo>
                  <a:pt x="3962400" y="3694906"/>
                </a:lnTo>
                <a:lnTo>
                  <a:pt x="3962400" y="3555206"/>
                </a:lnTo>
                <a:lnTo>
                  <a:pt x="3962400" y="3472656"/>
                </a:lnTo>
                <a:lnTo>
                  <a:pt x="3962400" y="3332956"/>
                </a:lnTo>
                <a:lnTo>
                  <a:pt x="3962400" y="3250406"/>
                </a:lnTo>
                <a:lnTo>
                  <a:pt x="3962400" y="3110706"/>
                </a:lnTo>
                <a:lnTo>
                  <a:pt x="3962400" y="3028156"/>
                </a:lnTo>
                <a:lnTo>
                  <a:pt x="3962400" y="2888456"/>
                </a:lnTo>
                <a:lnTo>
                  <a:pt x="3962400" y="2805906"/>
                </a:lnTo>
                <a:lnTo>
                  <a:pt x="3962400" y="2736056"/>
                </a:lnTo>
                <a:lnTo>
                  <a:pt x="3962400" y="2583656"/>
                </a:lnTo>
                <a:lnTo>
                  <a:pt x="3962400" y="1066800"/>
                </a:lnTo>
                <a:lnTo>
                  <a:pt x="2895600" y="1066800"/>
                </a:lnTo>
                <a:lnTo>
                  <a:pt x="2895600" y="2290762"/>
                </a:lnTo>
                <a:lnTo>
                  <a:pt x="2895600" y="2362200"/>
                </a:lnTo>
                <a:lnTo>
                  <a:pt x="2895600" y="3626644"/>
                </a:lnTo>
                <a:lnTo>
                  <a:pt x="2743200" y="3626644"/>
                </a:lnTo>
                <a:lnTo>
                  <a:pt x="2743200" y="2362200"/>
                </a:lnTo>
                <a:lnTo>
                  <a:pt x="2743200" y="2290762"/>
                </a:lnTo>
                <a:lnTo>
                  <a:pt x="2743200" y="990600"/>
                </a:lnTo>
                <a:lnTo>
                  <a:pt x="2743200" y="762000"/>
                </a:lnTo>
                <a:close/>
                <a:moveTo>
                  <a:pt x="2057400" y="203225"/>
                </a:moveTo>
                <a:lnTo>
                  <a:pt x="1752600" y="609600"/>
                </a:lnTo>
                <a:lnTo>
                  <a:pt x="2362200" y="609600"/>
                </a:lnTo>
                <a:close/>
                <a:moveTo>
                  <a:pt x="3508629" y="187376"/>
                </a:moveTo>
                <a:cubicBezTo>
                  <a:pt x="3487979" y="220675"/>
                  <a:pt x="3477158" y="258165"/>
                  <a:pt x="3476320" y="297713"/>
                </a:cubicBezTo>
                <a:cubicBezTo>
                  <a:pt x="3474949" y="360197"/>
                  <a:pt x="3498647" y="418947"/>
                  <a:pt x="3542843" y="463220"/>
                </a:cubicBezTo>
                <a:lnTo>
                  <a:pt x="3650590" y="571043"/>
                </a:lnTo>
                <a:cubicBezTo>
                  <a:pt x="3725189" y="645566"/>
                  <a:pt x="3839566" y="656920"/>
                  <a:pt x="3926129" y="604875"/>
                </a:cubicBezTo>
                <a:close/>
                <a:moveTo>
                  <a:pt x="3505200" y="0"/>
                </a:moveTo>
                <a:cubicBezTo>
                  <a:pt x="3525469" y="0"/>
                  <a:pt x="3544824" y="8001"/>
                  <a:pt x="3559073" y="22326"/>
                </a:cubicBezTo>
                <a:lnTo>
                  <a:pt x="3810000" y="273253"/>
                </a:lnTo>
                <a:lnTo>
                  <a:pt x="3984726" y="98526"/>
                </a:lnTo>
                <a:lnTo>
                  <a:pt x="4092473" y="206273"/>
                </a:lnTo>
                <a:lnTo>
                  <a:pt x="3917747" y="381000"/>
                </a:lnTo>
                <a:lnTo>
                  <a:pt x="4092473" y="555726"/>
                </a:lnTo>
                <a:cubicBezTo>
                  <a:pt x="4122267" y="585444"/>
                  <a:pt x="4122267" y="633603"/>
                  <a:pt x="4092549" y="663397"/>
                </a:cubicBezTo>
                <a:lnTo>
                  <a:pt x="4077309" y="678713"/>
                </a:lnTo>
                <a:cubicBezTo>
                  <a:pt x="4003548" y="752399"/>
                  <a:pt x="3906774" y="789203"/>
                  <a:pt x="3810000" y="789203"/>
                </a:cubicBezTo>
                <a:cubicBezTo>
                  <a:pt x="3730523" y="789203"/>
                  <a:pt x="3651961" y="762990"/>
                  <a:pt x="3585286" y="713460"/>
                </a:cubicBezTo>
                <a:lnTo>
                  <a:pt x="3505200" y="793547"/>
                </a:lnTo>
                <a:lnTo>
                  <a:pt x="3505200" y="914400"/>
                </a:lnTo>
                <a:lnTo>
                  <a:pt x="4038600" y="914400"/>
                </a:lnTo>
                <a:cubicBezTo>
                  <a:pt x="4080739" y="914400"/>
                  <a:pt x="4114800" y="948537"/>
                  <a:pt x="4114800" y="990600"/>
                </a:cubicBezTo>
                <a:lnTo>
                  <a:pt x="4114800" y="2583656"/>
                </a:lnTo>
                <a:lnTo>
                  <a:pt x="4114800" y="2736056"/>
                </a:lnTo>
                <a:lnTo>
                  <a:pt x="4114800" y="2805906"/>
                </a:lnTo>
                <a:lnTo>
                  <a:pt x="4114800" y="2888456"/>
                </a:lnTo>
                <a:lnTo>
                  <a:pt x="4114800" y="3028156"/>
                </a:lnTo>
                <a:lnTo>
                  <a:pt x="4114800" y="3110706"/>
                </a:lnTo>
                <a:lnTo>
                  <a:pt x="4114800" y="3250406"/>
                </a:lnTo>
                <a:lnTo>
                  <a:pt x="4114800" y="3332956"/>
                </a:lnTo>
                <a:lnTo>
                  <a:pt x="4114800" y="3472656"/>
                </a:lnTo>
                <a:lnTo>
                  <a:pt x="4114800" y="3555206"/>
                </a:lnTo>
                <a:lnTo>
                  <a:pt x="4114800" y="3694906"/>
                </a:lnTo>
                <a:lnTo>
                  <a:pt x="4114800" y="3777456"/>
                </a:lnTo>
                <a:lnTo>
                  <a:pt x="4114800" y="3917156"/>
                </a:lnTo>
                <a:lnTo>
                  <a:pt x="4114800" y="3999706"/>
                </a:lnTo>
                <a:lnTo>
                  <a:pt x="4114800" y="4139406"/>
                </a:lnTo>
                <a:lnTo>
                  <a:pt x="4114800" y="4221956"/>
                </a:lnTo>
                <a:lnTo>
                  <a:pt x="4114800" y="4444206"/>
                </a:lnTo>
                <a:lnTo>
                  <a:pt x="4114800" y="4495800"/>
                </a:lnTo>
                <a:cubicBezTo>
                  <a:pt x="4114800" y="4537862"/>
                  <a:pt x="4080739" y="4572000"/>
                  <a:pt x="4038600" y="4572000"/>
                </a:cubicBezTo>
                <a:lnTo>
                  <a:pt x="3045619" y="4572000"/>
                </a:lnTo>
                <a:lnTo>
                  <a:pt x="3045619" y="4571999"/>
                </a:lnTo>
                <a:lnTo>
                  <a:pt x="2783682" y="4571999"/>
                </a:lnTo>
                <a:lnTo>
                  <a:pt x="2783682" y="4572000"/>
                </a:lnTo>
                <a:lnTo>
                  <a:pt x="2126456" y="4572000"/>
                </a:lnTo>
                <a:lnTo>
                  <a:pt x="1876425" y="4572000"/>
                </a:lnTo>
                <a:lnTo>
                  <a:pt x="1828800" y="4572000"/>
                </a:lnTo>
                <a:lnTo>
                  <a:pt x="1295400" y="4572000"/>
                </a:lnTo>
                <a:lnTo>
                  <a:pt x="76200" y="4572000"/>
                </a:lnTo>
                <a:cubicBezTo>
                  <a:pt x="34061" y="4572000"/>
                  <a:pt x="0" y="4537862"/>
                  <a:pt x="0" y="4495800"/>
                </a:cubicBezTo>
                <a:lnTo>
                  <a:pt x="0" y="1600200"/>
                </a:lnTo>
                <a:cubicBezTo>
                  <a:pt x="0" y="1558137"/>
                  <a:pt x="34061" y="1524000"/>
                  <a:pt x="76200" y="1524000"/>
                </a:cubicBezTo>
                <a:lnTo>
                  <a:pt x="609600" y="1524000"/>
                </a:lnTo>
                <a:lnTo>
                  <a:pt x="609600" y="914400"/>
                </a:lnTo>
                <a:lnTo>
                  <a:pt x="762000" y="914400"/>
                </a:lnTo>
                <a:lnTo>
                  <a:pt x="762000" y="1524000"/>
                </a:lnTo>
                <a:lnTo>
                  <a:pt x="1219200" y="1524000"/>
                </a:lnTo>
                <a:lnTo>
                  <a:pt x="1219200" y="685800"/>
                </a:lnTo>
                <a:cubicBezTo>
                  <a:pt x="1219200" y="643737"/>
                  <a:pt x="1253261" y="609600"/>
                  <a:pt x="1295400" y="609600"/>
                </a:cubicBezTo>
                <a:lnTo>
                  <a:pt x="1562100" y="609600"/>
                </a:lnTo>
                <a:lnTo>
                  <a:pt x="1996440" y="30480"/>
                </a:lnTo>
                <a:cubicBezTo>
                  <a:pt x="2025167" y="-7925"/>
                  <a:pt x="2089632" y="-7925"/>
                  <a:pt x="2118360" y="30480"/>
                </a:cubicBezTo>
                <a:lnTo>
                  <a:pt x="2552700" y="609600"/>
                </a:lnTo>
                <a:lnTo>
                  <a:pt x="2819400" y="609600"/>
                </a:lnTo>
                <a:cubicBezTo>
                  <a:pt x="2861539" y="609600"/>
                  <a:pt x="2895600" y="643737"/>
                  <a:pt x="2895600" y="685800"/>
                </a:cubicBezTo>
                <a:lnTo>
                  <a:pt x="2895600" y="914400"/>
                </a:lnTo>
                <a:lnTo>
                  <a:pt x="3352800" y="914400"/>
                </a:lnTo>
                <a:lnTo>
                  <a:pt x="3352800" y="762000"/>
                </a:lnTo>
                <a:cubicBezTo>
                  <a:pt x="3352800" y="741807"/>
                  <a:pt x="3360801" y="722376"/>
                  <a:pt x="3375126" y="708126"/>
                </a:cubicBezTo>
                <a:lnTo>
                  <a:pt x="3473653" y="609600"/>
                </a:lnTo>
                <a:lnTo>
                  <a:pt x="3435020" y="570966"/>
                </a:lnTo>
                <a:cubicBezTo>
                  <a:pt x="3362173" y="498195"/>
                  <a:pt x="3321710" y="397383"/>
                  <a:pt x="3323920" y="294437"/>
                </a:cubicBezTo>
                <a:cubicBezTo>
                  <a:pt x="3326054" y="191643"/>
                  <a:pt x="3368726" y="96926"/>
                  <a:pt x="3444011" y="27889"/>
                </a:cubicBezTo>
                <a:cubicBezTo>
                  <a:pt x="3456280" y="16688"/>
                  <a:pt x="3474644" y="0"/>
                  <a:pt x="350520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" name="Shape 2779">
            <a:extLst>
              <a:ext uri="{FF2B5EF4-FFF2-40B4-BE49-F238E27FC236}">
                <a16:creationId xmlns:a16="http://schemas.microsoft.com/office/drawing/2014/main" xmlns="" id="{0C96746A-A8B0-4722-9F4E-37E99513385E}"/>
              </a:ext>
            </a:extLst>
          </p:cNvPr>
          <p:cNvSpPr/>
          <p:nvPr/>
        </p:nvSpPr>
        <p:spPr>
          <a:xfrm>
            <a:off x="1164914" y="5024963"/>
            <a:ext cx="322424" cy="38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9" name="Shape 2784">
            <a:extLst>
              <a:ext uri="{FF2B5EF4-FFF2-40B4-BE49-F238E27FC236}">
                <a16:creationId xmlns:a16="http://schemas.microsoft.com/office/drawing/2014/main" xmlns="" id="{7149FCA8-88E4-44C0-A73F-43F52AC654D8}"/>
              </a:ext>
            </a:extLst>
          </p:cNvPr>
          <p:cNvSpPr/>
          <p:nvPr/>
        </p:nvSpPr>
        <p:spPr>
          <a:xfrm>
            <a:off x="1108192" y="2119962"/>
            <a:ext cx="448238" cy="426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  <a:ea typeface="Source Sans Pro Light" charset="0"/>
              <a:cs typeface="Source Sans Pro Light" charset="0"/>
              <a:sym typeface="Gill Sans"/>
            </a:endParaRPr>
          </a:p>
        </p:txBody>
      </p:sp>
      <p:grpSp>
        <p:nvGrpSpPr>
          <p:cNvPr id="10" name="Group 31">
            <a:extLst>
              <a:ext uri="{FF2B5EF4-FFF2-40B4-BE49-F238E27FC236}">
                <a16:creationId xmlns:a16="http://schemas.microsoft.com/office/drawing/2014/main" xmlns="" id="{085EE17E-B552-4B26-979E-886EA011EF03}"/>
              </a:ext>
            </a:extLst>
          </p:cNvPr>
          <p:cNvGrpSpPr/>
          <p:nvPr/>
        </p:nvGrpSpPr>
        <p:grpSpPr>
          <a:xfrm>
            <a:off x="1156205" y="5784811"/>
            <a:ext cx="684000" cy="684000"/>
            <a:chOff x="6094010" y="3956321"/>
            <a:chExt cx="684000" cy="684000"/>
          </a:xfrm>
        </p:grpSpPr>
        <p:sp>
          <p:nvSpPr>
            <p:cNvPr id="11" name="Document 32">
              <a:extLst>
                <a:ext uri="{FF2B5EF4-FFF2-40B4-BE49-F238E27FC236}">
                  <a16:creationId xmlns:a16="http://schemas.microsoft.com/office/drawing/2014/main" xmlns="" id="{BAE1263A-25E1-402D-BD54-4635EB4EDD8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Shape 2540">
              <a:extLst>
                <a:ext uri="{FF2B5EF4-FFF2-40B4-BE49-F238E27FC236}">
                  <a16:creationId xmlns:a16="http://schemas.microsoft.com/office/drawing/2014/main" xmlns="" id="{9B04F79E-C99F-480E-8AFC-60C766DCE7FC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3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2138877" y="6203451"/>
            <a:ext cx="4588757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ДЕТСКАЯ ИГРОВАЯ ПЛОЩАДКА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на 5-й линии Василевского острова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ДЕФИЦИТ/ПРОФИЦИТ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БЮДЖЕТА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3492B5C-3F5B-49AF-B445-A470E2CD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67166"/>
              </p:ext>
            </p:extLst>
          </p:nvPr>
        </p:nvGraphicFramePr>
        <p:xfrm>
          <a:off x="873941" y="1529234"/>
          <a:ext cx="5772046" cy="27442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07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бюджета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932,8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59 759,6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бюджета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71 002,7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365,2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65 315,2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Дефицит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(-) Профицит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(+)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186,2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-5</a:t>
                      </a:r>
                      <a:r>
                        <a:rPr lang="ru-RU" sz="1200" b="1" i="0" u="none" strike="noStrike" cap="none" spc="0" baseline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555,6</a:t>
                      </a:r>
                      <a:endParaRPr lang="ru-RU" sz="12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E0E38D-9EFB-4085-B579-9C8DCB8B0B30}"/>
              </a:ext>
            </a:extLst>
          </p:cNvPr>
          <p:cNvGrpSpPr/>
          <p:nvPr/>
        </p:nvGrpSpPr>
        <p:grpSpPr>
          <a:xfrm>
            <a:off x="5619750" y="3552825"/>
            <a:ext cx="6569250" cy="3061013"/>
            <a:chOff x="3073007" y="1772453"/>
            <a:chExt cx="6068622" cy="28705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185BFE1-5AE8-4CE7-B096-981BCD9DFB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82775" y="2709468"/>
              <a:ext cx="4158854" cy="6512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014C842-E62D-4E2E-877D-75637F696C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49512" y="3360743"/>
              <a:ext cx="3592116" cy="638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grpSp>
          <p:nvGrpSpPr>
            <p:cNvPr id="8" name="Cube 4">
              <a:extLst>
                <a:ext uri="{FF2B5EF4-FFF2-40B4-BE49-F238E27FC236}">
                  <a16:creationId xmlns:a16="http://schemas.microsoft.com/office/drawing/2014/main" xmlns="" id="{CAA14AAD-9FF7-48B9-919F-E5D675D9C7DD}"/>
                </a:ext>
              </a:extLst>
            </p:cNvPr>
            <p:cNvGrpSpPr/>
            <p:nvPr/>
          </p:nvGrpSpPr>
          <p:grpSpPr>
            <a:xfrm flipH="1">
              <a:off x="3718324" y="1772453"/>
              <a:ext cx="1833563" cy="2009776"/>
              <a:chOff x="4786313" y="704850"/>
              <a:chExt cx="2444750" cy="2679701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xmlns="" id="{F25F57AA-3FB7-48B7-9ADE-C8AA24E4A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704850"/>
                <a:ext cx="2444750" cy="2679700"/>
              </a:xfrm>
              <a:custGeom>
                <a:avLst/>
                <a:gdLst>
                  <a:gd name="T0" fmla="*/ 1540 w 1540"/>
                  <a:gd name="T1" fmla="*/ 1141 h 1688"/>
                  <a:gd name="T2" fmla="*/ 996 w 1540"/>
                  <a:gd name="T3" fmla="*/ 186 h 1688"/>
                  <a:gd name="T4" fmla="*/ 454 w 1540"/>
                  <a:gd name="T5" fmla="*/ 0 h 1688"/>
                  <a:gd name="T6" fmla="*/ 2 w 1540"/>
                  <a:gd name="T7" fmla="*/ 545 h 1688"/>
                  <a:gd name="T8" fmla="*/ 0 w 1540"/>
                  <a:gd name="T9" fmla="*/ 545 h 1688"/>
                  <a:gd name="T10" fmla="*/ 2 w 1540"/>
                  <a:gd name="T11" fmla="*/ 545 h 1688"/>
                  <a:gd name="T12" fmla="*/ 0 w 1540"/>
                  <a:gd name="T13" fmla="*/ 547 h 1688"/>
                  <a:gd name="T14" fmla="*/ 2 w 1540"/>
                  <a:gd name="T15" fmla="*/ 547 h 1688"/>
                  <a:gd name="T16" fmla="*/ 544 w 1540"/>
                  <a:gd name="T17" fmla="*/ 1502 h 1688"/>
                  <a:gd name="T18" fmla="*/ 1086 w 1540"/>
                  <a:gd name="T19" fmla="*/ 1688 h 1688"/>
                  <a:gd name="T20" fmla="*/ 1086 w 1540"/>
                  <a:gd name="T21" fmla="*/ 1682 h 1688"/>
                  <a:gd name="T22" fmla="*/ 1540 w 1540"/>
                  <a:gd name="T23" fmla="*/ 1141 h 1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0" h="1688">
                    <a:moveTo>
                      <a:pt x="1540" y="1141"/>
                    </a:moveTo>
                    <a:lnTo>
                      <a:pt x="996" y="186"/>
                    </a:lnTo>
                    <a:lnTo>
                      <a:pt x="454" y="0"/>
                    </a:lnTo>
                    <a:lnTo>
                      <a:pt x="2" y="545"/>
                    </a:lnTo>
                    <a:lnTo>
                      <a:pt x="0" y="545"/>
                    </a:lnTo>
                    <a:lnTo>
                      <a:pt x="2" y="545"/>
                    </a:lnTo>
                    <a:lnTo>
                      <a:pt x="0" y="547"/>
                    </a:lnTo>
                    <a:lnTo>
                      <a:pt x="2" y="547"/>
                    </a:lnTo>
                    <a:lnTo>
                      <a:pt x="544" y="1502"/>
                    </a:lnTo>
                    <a:lnTo>
                      <a:pt x="1086" y="1688"/>
                    </a:lnTo>
                    <a:lnTo>
                      <a:pt x="1086" y="1682"/>
                    </a:lnTo>
                    <a:lnTo>
                      <a:pt x="1540" y="11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xmlns="" id="{6431F44E-0046-4F26-A7E9-F029255E5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704850"/>
                <a:ext cx="1581150" cy="992188"/>
              </a:xfrm>
              <a:custGeom>
                <a:avLst/>
                <a:gdLst>
                  <a:gd name="T0" fmla="*/ 996 w 996"/>
                  <a:gd name="T1" fmla="*/ 186 h 625"/>
                  <a:gd name="T2" fmla="*/ 806 w 996"/>
                  <a:gd name="T3" fmla="*/ 415 h 625"/>
                  <a:gd name="T4" fmla="*/ 494 w 996"/>
                  <a:gd name="T5" fmla="*/ 306 h 625"/>
                  <a:gd name="T6" fmla="*/ 230 w 996"/>
                  <a:gd name="T7" fmla="*/ 625 h 625"/>
                  <a:gd name="T8" fmla="*/ 0 w 996"/>
                  <a:gd name="T9" fmla="*/ 547 h 625"/>
                  <a:gd name="T10" fmla="*/ 454 w 996"/>
                  <a:gd name="T11" fmla="*/ 0 h 625"/>
                  <a:gd name="T12" fmla="*/ 996 w 996"/>
                  <a:gd name="T13" fmla="*/ 18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6" h="625">
                    <a:moveTo>
                      <a:pt x="996" y="186"/>
                    </a:moveTo>
                    <a:lnTo>
                      <a:pt x="806" y="415"/>
                    </a:lnTo>
                    <a:lnTo>
                      <a:pt x="494" y="306"/>
                    </a:lnTo>
                    <a:lnTo>
                      <a:pt x="230" y="625"/>
                    </a:lnTo>
                    <a:lnTo>
                      <a:pt x="0" y="547"/>
                    </a:lnTo>
                    <a:lnTo>
                      <a:pt x="454" y="0"/>
                    </a:lnTo>
                    <a:lnTo>
                      <a:pt x="996" y="1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43E68B20-EDEA-4966-B136-77BED76AD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438" y="1697038"/>
                <a:ext cx="1358900" cy="1687513"/>
              </a:xfrm>
              <a:custGeom>
                <a:avLst/>
                <a:gdLst>
                  <a:gd name="T0" fmla="*/ 312 w 856"/>
                  <a:gd name="T1" fmla="*/ 108 h 1063"/>
                  <a:gd name="T2" fmla="*/ 856 w 856"/>
                  <a:gd name="T3" fmla="*/ 1063 h 1063"/>
                  <a:gd name="T4" fmla="*/ 542 w 856"/>
                  <a:gd name="T5" fmla="*/ 955 h 1063"/>
                  <a:gd name="T6" fmla="*/ 0 w 856"/>
                  <a:gd name="T7" fmla="*/ 0 h 1063"/>
                  <a:gd name="T8" fmla="*/ 312 w 856"/>
                  <a:gd name="T9" fmla="*/ 108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6" h="1063">
                    <a:moveTo>
                      <a:pt x="312" y="108"/>
                    </a:moveTo>
                    <a:lnTo>
                      <a:pt x="856" y="1063"/>
                    </a:lnTo>
                    <a:lnTo>
                      <a:pt x="542" y="955"/>
                    </a:lnTo>
                    <a:lnTo>
                      <a:pt x="0" y="0"/>
                    </a:lnTo>
                    <a:lnTo>
                      <a:pt x="312" y="1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xmlns="" id="{17C528FC-4A9F-4ECD-8328-0FC797977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438" y="1190625"/>
                <a:ext cx="914400" cy="677863"/>
              </a:xfrm>
              <a:custGeom>
                <a:avLst/>
                <a:gdLst>
                  <a:gd name="T0" fmla="*/ 576 w 576"/>
                  <a:gd name="T1" fmla="*/ 109 h 427"/>
                  <a:gd name="T2" fmla="*/ 312 w 576"/>
                  <a:gd name="T3" fmla="*/ 427 h 427"/>
                  <a:gd name="T4" fmla="*/ 0 w 576"/>
                  <a:gd name="T5" fmla="*/ 319 h 427"/>
                  <a:gd name="T6" fmla="*/ 264 w 576"/>
                  <a:gd name="T7" fmla="*/ 0 h 427"/>
                  <a:gd name="T8" fmla="*/ 576 w 576"/>
                  <a:gd name="T9" fmla="*/ 10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27">
                    <a:moveTo>
                      <a:pt x="576" y="109"/>
                    </a:moveTo>
                    <a:lnTo>
                      <a:pt x="312" y="427"/>
                    </a:lnTo>
                    <a:lnTo>
                      <a:pt x="0" y="319"/>
                    </a:lnTo>
                    <a:lnTo>
                      <a:pt x="264" y="0"/>
                    </a:lnTo>
                    <a:lnTo>
                      <a:pt x="576" y="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xmlns="" id="{07A30F58-F3BB-4ECD-8632-94D380B9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1363663"/>
                <a:ext cx="1282700" cy="2011363"/>
              </a:xfrm>
              <a:custGeom>
                <a:avLst/>
                <a:gdLst>
                  <a:gd name="T0" fmla="*/ 264 w 808"/>
                  <a:gd name="T1" fmla="*/ 0 h 1267"/>
                  <a:gd name="T2" fmla="*/ 0 w 808"/>
                  <a:gd name="T3" fmla="*/ 318 h 1267"/>
                  <a:gd name="T4" fmla="*/ 544 w 808"/>
                  <a:gd name="T5" fmla="*/ 1267 h 1267"/>
                  <a:gd name="T6" fmla="*/ 808 w 808"/>
                  <a:gd name="T7" fmla="*/ 949 h 1267"/>
                  <a:gd name="T8" fmla="*/ 264 w 808"/>
                  <a:gd name="T9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8" h="1267">
                    <a:moveTo>
                      <a:pt x="264" y="0"/>
                    </a:moveTo>
                    <a:lnTo>
                      <a:pt x="0" y="318"/>
                    </a:lnTo>
                    <a:lnTo>
                      <a:pt x="544" y="1267"/>
                    </a:lnTo>
                    <a:lnTo>
                      <a:pt x="808" y="94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xmlns="" id="{7974E788-76FF-4695-84C8-EC7A43503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1000125"/>
                <a:ext cx="1165225" cy="1879600"/>
              </a:xfrm>
              <a:custGeom>
                <a:avLst/>
                <a:gdLst>
                  <a:gd name="T0" fmla="*/ 544 w 734"/>
                  <a:gd name="T1" fmla="*/ 1184 h 1184"/>
                  <a:gd name="T2" fmla="*/ 734 w 734"/>
                  <a:gd name="T3" fmla="*/ 955 h 1184"/>
                  <a:gd name="T4" fmla="*/ 190 w 734"/>
                  <a:gd name="T5" fmla="*/ 0 h 1184"/>
                  <a:gd name="T6" fmla="*/ 0 w 734"/>
                  <a:gd name="T7" fmla="*/ 229 h 1184"/>
                  <a:gd name="T8" fmla="*/ 544 w 734"/>
                  <a:gd name="T9" fmla="*/ 118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4" h="1184">
                    <a:moveTo>
                      <a:pt x="544" y="1184"/>
                    </a:moveTo>
                    <a:lnTo>
                      <a:pt x="734" y="955"/>
                    </a:lnTo>
                    <a:lnTo>
                      <a:pt x="190" y="0"/>
                    </a:lnTo>
                    <a:lnTo>
                      <a:pt x="0" y="229"/>
                    </a:lnTo>
                    <a:lnTo>
                      <a:pt x="544" y="118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xmlns="" id="{8BA123BB-AD99-4785-9260-A3815BF6E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1570038"/>
                <a:ext cx="1225550" cy="1643063"/>
              </a:xfrm>
              <a:custGeom>
                <a:avLst/>
                <a:gdLst>
                  <a:gd name="T0" fmla="*/ 230 w 772"/>
                  <a:gd name="T1" fmla="*/ 78 h 1035"/>
                  <a:gd name="T2" fmla="*/ 772 w 772"/>
                  <a:gd name="T3" fmla="*/ 1035 h 1035"/>
                  <a:gd name="T4" fmla="*/ 544 w 772"/>
                  <a:gd name="T5" fmla="*/ 957 h 1035"/>
                  <a:gd name="T6" fmla="*/ 0 w 772"/>
                  <a:gd name="T7" fmla="*/ 0 h 1035"/>
                  <a:gd name="T8" fmla="*/ 230 w 772"/>
                  <a:gd name="T9" fmla="*/ 78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2" h="1035">
                    <a:moveTo>
                      <a:pt x="230" y="78"/>
                    </a:moveTo>
                    <a:lnTo>
                      <a:pt x="772" y="1035"/>
                    </a:lnTo>
                    <a:lnTo>
                      <a:pt x="544" y="957"/>
                    </a:lnTo>
                    <a:lnTo>
                      <a:pt x="0" y="0"/>
                    </a:lnTo>
                    <a:lnTo>
                      <a:pt x="230" y="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  <p:grpSp>
          <p:nvGrpSpPr>
            <p:cNvPr id="9" name="Cube 3">
              <a:extLst>
                <a:ext uri="{FF2B5EF4-FFF2-40B4-BE49-F238E27FC236}">
                  <a16:creationId xmlns:a16="http://schemas.microsoft.com/office/drawing/2014/main" xmlns="" id="{160ABD1E-E04B-41B9-93BB-3D0E49883530}"/>
                </a:ext>
              </a:extLst>
            </p:cNvPr>
            <p:cNvGrpSpPr/>
            <p:nvPr/>
          </p:nvGrpSpPr>
          <p:grpSpPr>
            <a:xfrm flipH="1">
              <a:off x="4258866" y="2726143"/>
              <a:ext cx="1654969" cy="1695451"/>
              <a:chOff x="4303713" y="1976438"/>
              <a:chExt cx="2206625" cy="2260600"/>
            </a:xfrm>
          </p:grpSpPr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56DFC1DF-0E06-4295-BEA8-6B4293AB5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1976438"/>
                <a:ext cx="2206625" cy="2260600"/>
              </a:xfrm>
              <a:custGeom>
                <a:avLst/>
                <a:gdLst>
                  <a:gd name="T0" fmla="*/ 1390 w 1390"/>
                  <a:gd name="T1" fmla="*/ 881 h 1424"/>
                  <a:gd name="T2" fmla="*/ 988 w 1390"/>
                  <a:gd name="T3" fmla="*/ 186 h 1424"/>
                  <a:gd name="T4" fmla="*/ 446 w 1390"/>
                  <a:gd name="T5" fmla="*/ 0 h 1424"/>
                  <a:gd name="T6" fmla="*/ 6 w 1390"/>
                  <a:gd name="T7" fmla="*/ 529 h 1424"/>
                  <a:gd name="T8" fmla="*/ 0 w 1390"/>
                  <a:gd name="T9" fmla="*/ 527 h 1424"/>
                  <a:gd name="T10" fmla="*/ 4 w 1390"/>
                  <a:gd name="T11" fmla="*/ 533 h 1424"/>
                  <a:gd name="T12" fmla="*/ 0 w 1390"/>
                  <a:gd name="T13" fmla="*/ 535 h 1424"/>
                  <a:gd name="T14" fmla="*/ 6 w 1390"/>
                  <a:gd name="T15" fmla="*/ 537 h 1424"/>
                  <a:gd name="T16" fmla="*/ 402 w 1390"/>
                  <a:gd name="T17" fmla="*/ 1236 h 1424"/>
                  <a:gd name="T18" fmla="*/ 944 w 1390"/>
                  <a:gd name="T19" fmla="*/ 1424 h 1424"/>
                  <a:gd name="T20" fmla="*/ 1390 w 1390"/>
                  <a:gd name="T21" fmla="*/ 881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90" h="1424">
                    <a:moveTo>
                      <a:pt x="1390" y="881"/>
                    </a:moveTo>
                    <a:lnTo>
                      <a:pt x="988" y="186"/>
                    </a:lnTo>
                    <a:lnTo>
                      <a:pt x="446" y="0"/>
                    </a:lnTo>
                    <a:lnTo>
                      <a:pt x="6" y="529"/>
                    </a:lnTo>
                    <a:lnTo>
                      <a:pt x="0" y="527"/>
                    </a:lnTo>
                    <a:lnTo>
                      <a:pt x="4" y="533"/>
                    </a:lnTo>
                    <a:lnTo>
                      <a:pt x="0" y="535"/>
                    </a:lnTo>
                    <a:lnTo>
                      <a:pt x="6" y="537"/>
                    </a:lnTo>
                    <a:lnTo>
                      <a:pt x="402" y="1236"/>
                    </a:lnTo>
                    <a:lnTo>
                      <a:pt x="944" y="1424"/>
                    </a:lnTo>
                    <a:lnTo>
                      <a:pt x="1390" y="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xmlns="" id="{12FAD805-3FA2-466E-8E32-FB84291E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8" y="2100263"/>
                <a:ext cx="904875" cy="661988"/>
              </a:xfrm>
              <a:custGeom>
                <a:avLst/>
                <a:gdLst>
                  <a:gd name="T0" fmla="*/ 570 w 570"/>
                  <a:gd name="T1" fmla="*/ 108 h 417"/>
                  <a:gd name="T2" fmla="*/ 314 w 570"/>
                  <a:gd name="T3" fmla="*/ 417 h 417"/>
                  <a:gd name="T4" fmla="*/ 0 w 570"/>
                  <a:gd name="T5" fmla="*/ 309 h 417"/>
                  <a:gd name="T6" fmla="*/ 256 w 570"/>
                  <a:gd name="T7" fmla="*/ 0 h 417"/>
                  <a:gd name="T8" fmla="*/ 570 w 570"/>
                  <a:gd name="T9" fmla="*/ 10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17">
                    <a:moveTo>
                      <a:pt x="570" y="108"/>
                    </a:moveTo>
                    <a:lnTo>
                      <a:pt x="314" y="417"/>
                    </a:lnTo>
                    <a:lnTo>
                      <a:pt x="0" y="309"/>
                    </a:lnTo>
                    <a:lnTo>
                      <a:pt x="256" y="0"/>
                    </a:lnTo>
                    <a:lnTo>
                      <a:pt x="570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xmlns="" id="{42809093-9C22-49BB-9F56-5DA1B2DEF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2271713"/>
                <a:ext cx="1044575" cy="1593850"/>
              </a:xfrm>
              <a:custGeom>
                <a:avLst/>
                <a:gdLst>
                  <a:gd name="T0" fmla="*/ 402 w 658"/>
                  <a:gd name="T1" fmla="*/ 1004 h 1004"/>
                  <a:gd name="T2" fmla="*/ 658 w 658"/>
                  <a:gd name="T3" fmla="*/ 695 h 1004"/>
                  <a:gd name="T4" fmla="*/ 256 w 658"/>
                  <a:gd name="T5" fmla="*/ 0 h 1004"/>
                  <a:gd name="T6" fmla="*/ 0 w 658"/>
                  <a:gd name="T7" fmla="*/ 309 h 1004"/>
                  <a:gd name="T8" fmla="*/ 402 w 658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1004">
                    <a:moveTo>
                      <a:pt x="402" y="1004"/>
                    </a:moveTo>
                    <a:lnTo>
                      <a:pt x="658" y="695"/>
                    </a:lnTo>
                    <a:lnTo>
                      <a:pt x="256" y="0"/>
                    </a:lnTo>
                    <a:lnTo>
                      <a:pt x="0" y="309"/>
                    </a:lnTo>
                    <a:lnTo>
                      <a:pt x="402" y="100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xmlns="" id="{5CF3429C-2710-4281-B12E-567984C68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1976438"/>
                <a:ext cx="1162050" cy="1147763"/>
              </a:xfrm>
              <a:custGeom>
                <a:avLst/>
                <a:gdLst>
                  <a:gd name="T0" fmla="*/ 674 w 732"/>
                  <a:gd name="T1" fmla="*/ 78 h 723"/>
                  <a:gd name="T2" fmla="*/ 418 w 732"/>
                  <a:gd name="T3" fmla="*/ 387 h 723"/>
                  <a:gd name="T4" fmla="*/ 732 w 732"/>
                  <a:gd name="T5" fmla="*/ 495 h 723"/>
                  <a:gd name="T6" fmla="*/ 542 w 732"/>
                  <a:gd name="T7" fmla="*/ 723 h 723"/>
                  <a:gd name="T8" fmla="*/ 0 w 732"/>
                  <a:gd name="T9" fmla="*/ 535 h 723"/>
                  <a:gd name="T10" fmla="*/ 446 w 732"/>
                  <a:gd name="T11" fmla="*/ 0 h 723"/>
                  <a:gd name="T12" fmla="*/ 674 w 732"/>
                  <a:gd name="T13" fmla="*/ 7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2" h="723">
                    <a:moveTo>
                      <a:pt x="674" y="78"/>
                    </a:moveTo>
                    <a:lnTo>
                      <a:pt x="418" y="387"/>
                    </a:lnTo>
                    <a:lnTo>
                      <a:pt x="732" y="495"/>
                    </a:lnTo>
                    <a:lnTo>
                      <a:pt x="542" y="723"/>
                    </a:lnTo>
                    <a:lnTo>
                      <a:pt x="0" y="535"/>
                    </a:lnTo>
                    <a:lnTo>
                      <a:pt x="446" y="0"/>
                    </a:lnTo>
                    <a:lnTo>
                      <a:pt x="674" y="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xmlns="" id="{AF1A7652-209B-49E3-993D-5CA608F60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2813050"/>
                <a:ext cx="1498600" cy="1423988"/>
              </a:xfrm>
              <a:custGeom>
                <a:avLst/>
                <a:gdLst>
                  <a:gd name="T0" fmla="*/ 542 w 944"/>
                  <a:gd name="T1" fmla="*/ 196 h 897"/>
                  <a:gd name="T2" fmla="*/ 944 w 944"/>
                  <a:gd name="T3" fmla="*/ 897 h 897"/>
                  <a:gd name="T4" fmla="*/ 402 w 944"/>
                  <a:gd name="T5" fmla="*/ 709 h 897"/>
                  <a:gd name="T6" fmla="*/ 0 w 944"/>
                  <a:gd name="T7" fmla="*/ 0 h 897"/>
                  <a:gd name="T8" fmla="*/ 542 w 944"/>
                  <a:gd name="T9" fmla="*/ 196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897">
                    <a:moveTo>
                      <a:pt x="542" y="196"/>
                    </a:moveTo>
                    <a:lnTo>
                      <a:pt x="944" y="897"/>
                    </a:lnTo>
                    <a:lnTo>
                      <a:pt x="402" y="709"/>
                    </a:lnTo>
                    <a:lnTo>
                      <a:pt x="0" y="0"/>
                    </a:lnTo>
                    <a:lnTo>
                      <a:pt x="542" y="19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xmlns="" id="{7A286AF0-641F-43F9-A19F-9D964D315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38" y="2762250"/>
                <a:ext cx="939800" cy="1474788"/>
              </a:xfrm>
              <a:custGeom>
                <a:avLst/>
                <a:gdLst>
                  <a:gd name="T0" fmla="*/ 402 w 592"/>
                  <a:gd name="T1" fmla="*/ 929 h 929"/>
                  <a:gd name="T2" fmla="*/ 592 w 592"/>
                  <a:gd name="T3" fmla="*/ 701 h 929"/>
                  <a:gd name="T4" fmla="*/ 190 w 592"/>
                  <a:gd name="T5" fmla="*/ 0 h 929"/>
                  <a:gd name="T6" fmla="*/ 0 w 592"/>
                  <a:gd name="T7" fmla="*/ 228 h 929"/>
                  <a:gd name="T8" fmla="*/ 402 w 592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929">
                    <a:moveTo>
                      <a:pt x="402" y="929"/>
                    </a:moveTo>
                    <a:lnTo>
                      <a:pt x="592" y="701"/>
                    </a:lnTo>
                    <a:lnTo>
                      <a:pt x="190" y="0"/>
                    </a:lnTo>
                    <a:lnTo>
                      <a:pt x="0" y="228"/>
                    </a:lnTo>
                    <a:lnTo>
                      <a:pt x="402" y="92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  <p:grpSp>
          <p:nvGrpSpPr>
            <p:cNvPr id="10" name="Cube 2">
              <a:extLst>
                <a:ext uri="{FF2B5EF4-FFF2-40B4-BE49-F238E27FC236}">
                  <a16:creationId xmlns:a16="http://schemas.microsoft.com/office/drawing/2014/main" xmlns="" id="{12A88ACB-9B90-4E98-9188-4B2502A0DA86}"/>
                </a:ext>
              </a:extLst>
            </p:cNvPr>
            <p:cNvGrpSpPr/>
            <p:nvPr/>
          </p:nvGrpSpPr>
          <p:grpSpPr>
            <a:xfrm flipH="1">
              <a:off x="3073007" y="2514213"/>
              <a:ext cx="1538288" cy="1489472"/>
              <a:chOff x="6040438" y="1693863"/>
              <a:chExt cx="2051050" cy="1985963"/>
            </a:xfrm>
          </p:grpSpPr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xmlns="" id="{87397221-F07A-4DCB-A5CA-E7252DC63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1693863"/>
                <a:ext cx="2051050" cy="1985963"/>
              </a:xfrm>
              <a:custGeom>
                <a:avLst/>
                <a:gdLst>
                  <a:gd name="T0" fmla="*/ 1292 w 1292"/>
                  <a:gd name="T1" fmla="*/ 705 h 1251"/>
                  <a:gd name="T2" fmla="*/ 838 w 1292"/>
                  <a:gd name="T3" fmla="*/ 1251 h 1251"/>
                  <a:gd name="T4" fmla="*/ 296 w 1292"/>
                  <a:gd name="T5" fmla="*/ 1065 h 1251"/>
                  <a:gd name="T6" fmla="*/ 0 w 1292"/>
                  <a:gd name="T7" fmla="*/ 547 h 1251"/>
                  <a:gd name="T8" fmla="*/ 454 w 1292"/>
                  <a:gd name="T9" fmla="*/ 0 h 1251"/>
                  <a:gd name="T10" fmla="*/ 996 w 1292"/>
                  <a:gd name="T11" fmla="*/ 186 h 1251"/>
                  <a:gd name="T12" fmla="*/ 1292 w 1292"/>
                  <a:gd name="T13" fmla="*/ 705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2" h="1251">
                    <a:moveTo>
                      <a:pt x="1292" y="705"/>
                    </a:moveTo>
                    <a:lnTo>
                      <a:pt x="838" y="1251"/>
                    </a:lnTo>
                    <a:lnTo>
                      <a:pt x="296" y="1065"/>
                    </a:lnTo>
                    <a:lnTo>
                      <a:pt x="0" y="547"/>
                    </a:lnTo>
                    <a:lnTo>
                      <a:pt x="454" y="0"/>
                    </a:lnTo>
                    <a:lnTo>
                      <a:pt x="996" y="186"/>
                    </a:lnTo>
                    <a:lnTo>
                      <a:pt x="1292" y="7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xmlns="" id="{26B87FB3-DF5E-4985-BD0F-DD4EF78D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2055813"/>
                <a:ext cx="917575" cy="677863"/>
              </a:xfrm>
              <a:custGeom>
                <a:avLst/>
                <a:gdLst>
                  <a:gd name="T0" fmla="*/ 578 w 578"/>
                  <a:gd name="T1" fmla="*/ 108 h 427"/>
                  <a:gd name="T2" fmla="*/ 314 w 578"/>
                  <a:gd name="T3" fmla="*/ 427 h 427"/>
                  <a:gd name="T4" fmla="*/ 0 w 578"/>
                  <a:gd name="T5" fmla="*/ 319 h 427"/>
                  <a:gd name="T6" fmla="*/ 266 w 578"/>
                  <a:gd name="T7" fmla="*/ 0 h 427"/>
                  <a:gd name="T8" fmla="*/ 578 w 578"/>
                  <a:gd name="T9" fmla="*/ 10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8" h="427">
                    <a:moveTo>
                      <a:pt x="578" y="108"/>
                    </a:moveTo>
                    <a:lnTo>
                      <a:pt x="314" y="427"/>
                    </a:lnTo>
                    <a:lnTo>
                      <a:pt x="0" y="319"/>
                    </a:lnTo>
                    <a:lnTo>
                      <a:pt x="266" y="0"/>
                    </a:lnTo>
                    <a:lnTo>
                      <a:pt x="578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xmlns="" id="{8F0F4121-5EE2-4D70-8305-D069B185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2562225"/>
                <a:ext cx="965200" cy="993775"/>
              </a:xfrm>
              <a:custGeom>
                <a:avLst/>
                <a:gdLst>
                  <a:gd name="T0" fmla="*/ 314 w 608"/>
                  <a:gd name="T1" fmla="*/ 108 h 626"/>
                  <a:gd name="T2" fmla="*/ 608 w 608"/>
                  <a:gd name="T3" fmla="*/ 626 h 626"/>
                  <a:gd name="T4" fmla="*/ 296 w 608"/>
                  <a:gd name="T5" fmla="*/ 518 h 626"/>
                  <a:gd name="T6" fmla="*/ 0 w 608"/>
                  <a:gd name="T7" fmla="*/ 0 h 626"/>
                  <a:gd name="T8" fmla="*/ 314 w 608"/>
                  <a:gd name="T9" fmla="*/ 108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626">
                    <a:moveTo>
                      <a:pt x="314" y="108"/>
                    </a:moveTo>
                    <a:lnTo>
                      <a:pt x="608" y="626"/>
                    </a:lnTo>
                    <a:lnTo>
                      <a:pt x="296" y="518"/>
                    </a:lnTo>
                    <a:lnTo>
                      <a:pt x="0" y="0"/>
                    </a:lnTo>
                    <a:lnTo>
                      <a:pt x="314" y="1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xmlns="" id="{15562FDA-FE13-4169-81D3-970E1E4D1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2733675"/>
                <a:ext cx="831850" cy="946150"/>
              </a:xfrm>
              <a:custGeom>
                <a:avLst/>
                <a:gdLst>
                  <a:gd name="T0" fmla="*/ 228 w 524"/>
                  <a:gd name="T1" fmla="*/ 80 h 596"/>
                  <a:gd name="T2" fmla="*/ 524 w 524"/>
                  <a:gd name="T3" fmla="*/ 596 h 596"/>
                  <a:gd name="T4" fmla="*/ 294 w 524"/>
                  <a:gd name="T5" fmla="*/ 518 h 596"/>
                  <a:gd name="T6" fmla="*/ 0 w 524"/>
                  <a:gd name="T7" fmla="*/ 0 h 596"/>
                  <a:gd name="T8" fmla="*/ 228 w 524"/>
                  <a:gd name="T9" fmla="*/ 8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596">
                    <a:moveTo>
                      <a:pt x="228" y="80"/>
                    </a:moveTo>
                    <a:lnTo>
                      <a:pt x="524" y="596"/>
                    </a:lnTo>
                    <a:lnTo>
                      <a:pt x="294" y="518"/>
                    </a:lnTo>
                    <a:lnTo>
                      <a:pt x="0" y="0"/>
                    </a:lnTo>
                    <a:lnTo>
                      <a:pt x="228" y="8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xmlns="" id="{649CD6BB-18DB-49AE-BFFA-E491051F1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713" y="1693863"/>
                <a:ext cx="1158875" cy="1166813"/>
              </a:xfrm>
              <a:custGeom>
                <a:avLst/>
                <a:gdLst>
                  <a:gd name="T0" fmla="*/ 730 w 730"/>
                  <a:gd name="T1" fmla="*/ 186 h 735"/>
                  <a:gd name="T2" fmla="*/ 276 w 730"/>
                  <a:gd name="T3" fmla="*/ 735 h 735"/>
                  <a:gd name="T4" fmla="*/ 48 w 730"/>
                  <a:gd name="T5" fmla="*/ 655 h 735"/>
                  <a:gd name="T6" fmla="*/ 312 w 730"/>
                  <a:gd name="T7" fmla="*/ 336 h 735"/>
                  <a:gd name="T8" fmla="*/ 0 w 730"/>
                  <a:gd name="T9" fmla="*/ 228 h 735"/>
                  <a:gd name="T10" fmla="*/ 188 w 730"/>
                  <a:gd name="T11" fmla="*/ 0 h 735"/>
                  <a:gd name="T12" fmla="*/ 730 w 730"/>
                  <a:gd name="T13" fmla="*/ 18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0" h="735">
                    <a:moveTo>
                      <a:pt x="730" y="186"/>
                    </a:moveTo>
                    <a:lnTo>
                      <a:pt x="276" y="735"/>
                    </a:lnTo>
                    <a:lnTo>
                      <a:pt x="48" y="655"/>
                    </a:lnTo>
                    <a:lnTo>
                      <a:pt x="312" y="336"/>
                    </a:lnTo>
                    <a:lnTo>
                      <a:pt x="0" y="228"/>
                    </a:lnTo>
                    <a:lnTo>
                      <a:pt x="188" y="0"/>
                    </a:lnTo>
                    <a:lnTo>
                      <a:pt x="730" y="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69F129F-F7E4-4582-B66E-74919928C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863" y="1989138"/>
                <a:ext cx="1190625" cy="1690688"/>
              </a:xfrm>
              <a:custGeom>
                <a:avLst/>
                <a:gdLst>
                  <a:gd name="T0" fmla="*/ 454 w 750"/>
                  <a:gd name="T1" fmla="*/ 0 h 1065"/>
                  <a:gd name="T2" fmla="*/ 750 w 750"/>
                  <a:gd name="T3" fmla="*/ 519 h 1065"/>
                  <a:gd name="T4" fmla="*/ 296 w 750"/>
                  <a:gd name="T5" fmla="*/ 1065 h 1065"/>
                  <a:gd name="T6" fmla="*/ 0 w 750"/>
                  <a:gd name="T7" fmla="*/ 549 h 1065"/>
                  <a:gd name="T8" fmla="*/ 454 w 750"/>
                  <a:gd name="T9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0" h="1065">
                    <a:moveTo>
                      <a:pt x="454" y="0"/>
                    </a:moveTo>
                    <a:lnTo>
                      <a:pt x="750" y="519"/>
                    </a:lnTo>
                    <a:lnTo>
                      <a:pt x="296" y="1065"/>
                    </a:lnTo>
                    <a:lnTo>
                      <a:pt x="0" y="549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  <p:grpSp>
          <p:nvGrpSpPr>
            <p:cNvPr id="11" name="Cube 1">
              <a:extLst>
                <a:ext uri="{FF2B5EF4-FFF2-40B4-BE49-F238E27FC236}">
                  <a16:creationId xmlns:a16="http://schemas.microsoft.com/office/drawing/2014/main" xmlns="" id="{1E5CDCB2-CE17-4FE4-A79B-191C00613EFA}"/>
                </a:ext>
              </a:extLst>
            </p:cNvPr>
            <p:cNvGrpSpPr/>
            <p:nvPr/>
          </p:nvGrpSpPr>
          <p:grpSpPr>
            <a:xfrm flipH="1">
              <a:off x="3613552" y="3494092"/>
              <a:ext cx="1340644" cy="1148954"/>
              <a:chOff x="5583238" y="3000375"/>
              <a:chExt cx="1787525" cy="1531938"/>
            </a:xfrm>
          </p:grpSpPr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xmlns="" id="{6711CC0F-1D3D-4879-9E8E-C9381C20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000375"/>
                <a:ext cx="1787525" cy="1531938"/>
              </a:xfrm>
              <a:custGeom>
                <a:avLst/>
                <a:gdLst>
                  <a:gd name="T0" fmla="*/ 984 w 1126"/>
                  <a:gd name="T1" fmla="*/ 190 h 965"/>
                  <a:gd name="T2" fmla="*/ 988 w 1126"/>
                  <a:gd name="T3" fmla="*/ 186 h 965"/>
                  <a:gd name="T4" fmla="*/ 446 w 1126"/>
                  <a:gd name="T5" fmla="*/ 0 h 965"/>
                  <a:gd name="T6" fmla="*/ 2 w 1126"/>
                  <a:gd name="T7" fmla="*/ 534 h 965"/>
                  <a:gd name="T8" fmla="*/ 0 w 1126"/>
                  <a:gd name="T9" fmla="*/ 534 h 965"/>
                  <a:gd name="T10" fmla="*/ 138 w 1126"/>
                  <a:gd name="T11" fmla="*/ 779 h 965"/>
                  <a:gd name="T12" fmla="*/ 680 w 1126"/>
                  <a:gd name="T13" fmla="*/ 965 h 965"/>
                  <a:gd name="T14" fmla="*/ 1126 w 1126"/>
                  <a:gd name="T15" fmla="*/ 428 h 965"/>
                  <a:gd name="T16" fmla="*/ 984 w 1126"/>
                  <a:gd name="T17" fmla="*/ 190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6" h="965">
                    <a:moveTo>
                      <a:pt x="984" y="190"/>
                    </a:moveTo>
                    <a:lnTo>
                      <a:pt x="988" y="186"/>
                    </a:lnTo>
                    <a:lnTo>
                      <a:pt x="446" y="0"/>
                    </a:lnTo>
                    <a:lnTo>
                      <a:pt x="2" y="534"/>
                    </a:lnTo>
                    <a:lnTo>
                      <a:pt x="0" y="534"/>
                    </a:lnTo>
                    <a:lnTo>
                      <a:pt x="138" y="779"/>
                    </a:lnTo>
                    <a:lnTo>
                      <a:pt x="680" y="965"/>
                    </a:lnTo>
                    <a:lnTo>
                      <a:pt x="1126" y="428"/>
                    </a:lnTo>
                    <a:lnTo>
                      <a:pt x="984" y="1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xmlns="" id="{662A13D0-92D1-47B7-ACFA-EF8583627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863" y="3000375"/>
                <a:ext cx="904875" cy="657225"/>
              </a:xfrm>
              <a:custGeom>
                <a:avLst/>
                <a:gdLst>
                  <a:gd name="T0" fmla="*/ 570 w 570"/>
                  <a:gd name="T1" fmla="*/ 108 h 414"/>
                  <a:gd name="T2" fmla="*/ 314 w 570"/>
                  <a:gd name="T3" fmla="*/ 414 h 414"/>
                  <a:gd name="T4" fmla="*/ 0 w 570"/>
                  <a:gd name="T5" fmla="*/ 306 h 414"/>
                  <a:gd name="T6" fmla="*/ 256 w 570"/>
                  <a:gd name="T7" fmla="*/ 0 h 414"/>
                  <a:gd name="T8" fmla="*/ 570 w 570"/>
                  <a:gd name="T9" fmla="*/ 10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14">
                    <a:moveTo>
                      <a:pt x="570" y="108"/>
                    </a:moveTo>
                    <a:lnTo>
                      <a:pt x="314" y="414"/>
                    </a:lnTo>
                    <a:lnTo>
                      <a:pt x="0" y="306"/>
                    </a:lnTo>
                    <a:lnTo>
                      <a:pt x="256" y="0"/>
                    </a:lnTo>
                    <a:lnTo>
                      <a:pt x="570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xmlns="" id="{61C09039-3206-4C91-BC26-E0CA750FE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3171825"/>
                <a:ext cx="1565275" cy="976313"/>
              </a:xfrm>
              <a:custGeom>
                <a:avLst/>
                <a:gdLst>
                  <a:gd name="T0" fmla="*/ 986 w 986"/>
                  <a:gd name="T1" fmla="*/ 78 h 615"/>
                  <a:gd name="T2" fmla="*/ 540 w 986"/>
                  <a:gd name="T3" fmla="*/ 615 h 615"/>
                  <a:gd name="T4" fmla="*/ 0 w 986"/>
                  <a:gd name="T5" fmla="*/ 426 h 615"/>
                  <a:gd name="T6" fmla="*/ 188 w 986"/>
                  <a:gd name="T7" fmla="*/ 198 h 615"/>
                  <a:gd name="T8" fmla="*/ 502 w 986"/>
                  <a:gd name="T9" fmla="*/ 306 h 615"/>
                  <a:gd name="T10" fmla="*/ 758 w 986"/>
                  <a:gd name="T11" fmla="*/ 0 h 615"/>
                  <a:gd name="T12" fmla="*/ 986 w 986"/>
                  <a:gd name="T13" fmla="*/ 78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6" h="615">
                    <a:moveTo>
                      <a:pt x="986" y="78"/>
                    </a:moveTo>
                    <a:lnTo>
                      <a:pt x="540" y="615"/>
                    </a:lnTo>
                    <a:lnTo>
                      <a:pt x="0" y="426"/>
                    </a:lnTo>
                    <a:lnTo>
                      <a:pt x="188" y="198"/>
                    </a:lnTo>
                    <a:lnTo>
                      <a:pt x="502" y="306"/>
                    </a:lnTo>
                    <a:lnTo>
                      <a:pt x="758" y="0"/>
                    </a:lnTo>
                    <a:lnTo>
                      <a:pt x="986" y="7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xmlns="" id="{2F1C2B0A-5B2B-4D81-BCC6-886E8053B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138" y="3295650"/>
                <a:ext cx="936625" cy="1236663"/>
              </a:xfrm>
              <a:custGeom>
                <a:avLst/>
                <a:gdLst>
                  <a:gd name="T0" fmla="*/ 446 w 590"/>
                  <a:gd name="T1" fmla="*/ 0 h 779"/>
                  <a:gd name="T2" fmla="*/ 590 w 590"/>
                  <a:gd name="T3" fmla="*/ 242 h 779"/>
                  <a:gd name="T4" fmla="*/ 144 w 590"/>
                  <a:gd name="T5" fmla="*/ 779 h 779"/>
                  <a:gd name="T6" fmla="*/ 0 w 590"/>
                  <a:gd name="T7" fmla="*/ 537 h 779"/>
                  <a:gd name="T8" fmla="*/ 446 w 590"/>
                  <a:gd name="T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779">
                    <a:moveTo>
                      <a:pt x="446" y="0"/>
                    </a:moveTo>
                    <a:lnTo>
                      <a:pt x="590" y="242"/>
                    </a:lnTo>
                    <a:lnTo>
                      <a:pt x="144" y="779"/>
                    </a:lnTo>
                    <a:lnTo>
                      <a:pt x="0" y="537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xmlns="" id="{78A6DA39-0860-42E0-8F6A-5D28D0FDD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848100"/>
                <a:ext cx="1079500" cy="684213"/>
              </a:xfrm>
              <a:custGeom>
                <a:avLst/>
                <a:gdLst>
                  <a:gd name="T0" fmla="*/ 542 w 680"/>
                  <a:gd name="T1" fmla="*/ 189 h 431"/>
                  <a:gd name="T2" fmla="*/ 680 w 680"/>
                  <a:gd name="T3" fmla="*/ 431 h 431"/>
                  <a:gd name="T4" fmla="*/ 138 w 680"/>
                  <a:gd name="T5" fmla="*/ 245 h 431"/>
                  <a:gd name="T6" fmla="*/ 0 w 680"/>
                  <a:gd name="T7" fmla="*/ 0 h 431"/>
                  <a:gd name="T8" fmla="*/ 542 w 680"/>
                  <a:gd name="T9" fmla="*/ 189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0" h="431">
                    <a:moveTo>
                      <a:pt x="542" y="189"/>
                    </a:moveTo>
                    <a:lnTo>
                      <a:pt x="680" y="431"/>
                    </a:lnTo>
                    <a:lnTo>
                      <a:pt x="138" y="245"/>
                    </a:lnTo>
                    <a:lnTo>
                      <a:pt x="0" y="0"/>
                    </a:lnTo>
                    <a:lnTo>
                      <a:pt x="542" y="18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9259046-468E-451B-94E1-5083BC5336C5}"/>
              </a:ext>
            </a:extLst>
          </p:cNvPr>
          <p:cNvGrpSpPr/>
          <p:nvPr/>
        </p:nvGrpSpPr>
        <p:grpSpPr>
          <a:xfrm>
            <a:off x="893359" y="5086499"/>
            <a:ext cx="4069079" cy="706576"/>
            <a:chOff x="893360" y="5086499"/>
            <a:chExt cx="3888190" cy="706576"/>
          </a:xfrm>
        </p:grpSpPr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xmlns="" id="{556D5EDB-9F39-4D1F-9982-3DDC9B0130F5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7" name="Document 32">
                <a:extLst>
                  <a:ext uri="{FF2B5EF4-FFF2-40B4-BE49-F238E27FC236}">
                    <a16:creationId xmlns:a16="http://schemas.microsoft.com/office/drawing/2014/main" xmlns="" id="{ACE37835-2723-4052-BA81-4FFBE99DE4D6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Shape 2540">
                <a:extLst>
                  <a:ext uri="{FF2B5EF4-FFF2-40B4-BE49-F238E27FC236}">
                    <a16:creationId xmlns:a16="http://schemas.microsoft.com/office/drawing/2014/main" xmlns="" id="{5DDEFEDD-20CB-46BC-B0D9-76C5F1DDB804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2" name="Text Placeholder 33">
              <a:extLst>
                <a:ext uri="{FF2B5EF4-FFF2-40B4-BE49-F238E27FC236}">
                  <a16:creationId xmlns:a16="http://schemas.microsoft.com/office/drawing/2014/main" xmlns="" id="{52D5B65E-1E9E-40D0-9C50-8CF8F21BBD29}"/>
                </a:ext>
              </a:extLst>
            </p:cNvPr>
            <p:cNvSpPr txBox="1">
              <a:spLocks/>
            </p:cNvSpPr>
            <p:nvPr/>
          </p:nvSpPr>
          <p:spPr>
            <a:xfrm>
              <a:off x="1752350" y="5132634"/>
              <a:ext cx="3029200" cy="6604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Дефицит </a:t>
              </a:r>
              <a:r>
                <a:rPr lang="ru-RU" sz="1200" dirty="0" smtClean="0">
                  <a:solidFill>
                    <a:schemeClr val="accent1"/>
                  </a:solidFill>
                  <a:latin typeface="+mn-lt"/>
                </a:rPr>
                <a:t>покрывается за счет остатков средств местного бюджета на счете на начало очередного финансового года</a:t>
              </a:r>
              <a:endParaRPr lang="ru-RU" sz="12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15D3AF8E-5B31-4F59-9EB1-D23BC93EB028}"/>
              </a:ext>
            </a:extLst>
          </p:cNvPr>
          <p:cNvGrpSpPr/>
          <p:nvPr/>
        </p:nvGrpSpPr>
        <p:grpSpPr>
          <a:xfrm>
            <a:off x="8086596" y="2180858"/>
            <a:ext cx="3891196" cy="684000"/>
            <a:chOff x="893360" y="5086499"/>
            <a:chExt cx="3891196" cy="684000"/>
          </a:xfrm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xmlns="" id="{927B05DD-091E-42C3-90F2-A01854E4D2DD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44" name="Document 32">
                <a:extLst>
                  <a:ext uri="{FF2B5EF4-FFF2-40B4-BE49-F238E27FC236}">
                    <a16:creationId xmlns:a16="http://schemas.microsoft.com/office/drawing/2014/main" xmlns="" id="{EA17858E-3C4C-4BA6-A0EF-D51979CC8B49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Shape 2540">
                <a:extLst>
                  <a:ext uri="{FF2B5EF4-FFF2-40B4-BE49-F238E27FC236}">
                    <a16:creationId xmlns:a16="http://schemas.microsoft.com/office/drawing/2014/main" xmlns="" id="{585CEB85-19DF-45C8-B60F-46190BDDE347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3" name="Text Placeholder 33">
              <a:extLst>
                <a:ext uri="{FF2B5EF4-FFF2-40B4-BE49-F238E27FC236}">
                  <a16:creationId xmlns:a16="http://schemas.microsoft.com/office/drawing/2014/main" xmlns="" id="{67C18D6A-47F5-4A36-9AA6-CB309971AFFA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576" y="790901"/>
            <a:ext cx="11125200" cy="48635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АДМИНИСТРАТИВНО-ТЕРРИТОРИАЛЬНОЕ ДЕЛЕНИЕ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 ВАСИЛЬЕВСКИЙ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8BD6AEEF-2E8F-8749-941C-631A7E2714D1}"/>
              </a:ext>
            </a:extLst>
          </p:cNvPr>
          <p:cNvSpPr>
            <a:spLocks/>
          </p:cNvSpPr>
          <p:nvPr/>
        </p:nvSpPr>
        <p:spPr bwMode="auto">
          <a:xfrm>
            <a:off x="5187951" y="2246313"/>
            <a:ext cx="1816100" cy="704850"/>
          </a:xfrm>
          <a:custGeom>
            <a:avLst/>
            <a:gdLst>
              <a:gd name="T0" fmla="*/ 820 w 1308"/>
              <a:gd name="T1" fmla="*/ 419 h 507"/>
              <a:gd name="T2" fmla="*/ 1046 w 1308"/>
              <a:gd name="T3" fmla="*/ 507 h 507"/>
              <a:gd name="T4" fmla="*/ 1055 w 1308"/>
              <a:gd name="T5" fmla="*/ 507 h 507"/>
              <a:gd name="T6" fmla="*/ 1067 w 1308"/>
              <a:gd name="T7" fmla="*/ 507 h 507"/>
              <a:gd name="T8" fmla="*/ 1074 w 1308"/>
              <a:gd name="T9" fmla="*/ 507 h 507"/>
              <a:gd name="T10" fmla="*/ 1086 w 1308"/>
              <a:gd name="T11" fmla="*/ 506 h 507"/>
              <a:gd name="T12" fmla="*/ 1093 w 1308"/>
              <a:gd name="T13" fmla="*/ 505 h 507"/>
              <a:gd name="T14" fmla="*/ 1105 w 1308"/>
              <a:gd name="T15" fmla="*/ 503 h 507"/>
              <a:gd name="T16" fmla="*/ 1111 w 1308"/>
              <a:gd name="T17" fmla="*/ 501 h 507"/>
              <a:gd name="T18" fmla="*/ 1123 w 1308"/>
              <a:gd name="T19" fmla="*/ 498 h 507"/>
              <a:gd name="T20" fmla="*/ 1135 w 1308"/>
              <a:gd name="T21" fmla="*/ 495 h 507"/>
              <a:gd name="T22" fmla="*/ 1303 w 1308"/>
              <a:gd name="T23" fmla="*/ 306 h 507"/>
              <a:gd name="T24" fmla="*/ 1304 w 1308"/>
              <a:gd name="T25" fmla="*/ 300 h 507"/>
              <a:gd name="T26" fmla="*/ 1307 w 1308"/>
              <a:gd name="T27" fmla="*/ 280 h 507"/>
              <a:gd name="T28" fmla="*/ 1308 w 1308"/>
              <a:gd name="T29" fmla="*/ 274 h 507"/>
              <a:gd name="T30" fmla="*/ 1308 w 1308"/>
              <a:gd name="T31" fmla="*/ 254 h 507"/>
              <a:gd name="T32" fmla="*/ 1308 w 1308"/>
              <a:gd name="T33" fmla="*/ 247 h 507"/>
              <a:gd name="T34" fmla="*/ 1307 w 1308"/>
              <a:gd name="T35" fmla="*/ 227 h 507"/>
              <a:gd name="T36" fmla="*/ 1305 w 1308"/>
              <a:gd name="T37" fmla="*/ 214 h 507"/>
              <a:gd name="T38" fmla="*/ 1303 w 1308"/>
              <a:gd name="T39" fmla="*/ 201 h 507"/>
              <a:gd name="T40" fmla="*/ 1299 w 1308"/>
              <a:gd name="T41" fmla="*/ 183 h 507"/>
              <a:gd name="T42" fmla="*/ 1123 w 1308"/>
              <a:gd name="T43" fmla="*/ 9 h 507"/>
              <a:gd name="T44" fmla="*/ 1117 w 1308"/>
              <a:gd name="T45" fmla="*/ 7 h 507"/>
              <a:gd name="T46" fmla="*/ 1105 w 1308"/>
              <a:gd name="T47" fmla="*/ 5 h 507"/>
              <a:gd name="T48" fmla="*/ 1099 w 1308"/>
              <a:gd name="T49" fmla="*/ 4 h 507"/>
              <a:gd name="T50" fmla="*/ 1086 w 1308"/>
              <a:gd name="T51" fmla="*/ 2 h 507"/>
              <a:gd name="T52" fmla="*/ 1080 w 1308"/>
              <a:gd name="T53" fmla="*/ 1 h 507"/>
              <a:gd name="T54" fmla="*/ 1067 w 1308"/>
              <a:gd name="T55" fmla="*/ 0 h 507"/>
              <a:gd name="T56" fmla="*/ 1061 w 1308"/>
              <a:gd name="T57" fmla="*/ 0 h 507"/>
              <a:gd name="T58" fmla="*/ 1053 w 1308"/>
              <a:gd name="T59" fmla="*/ 0 h 507"/>
              <a:gd name="T60" fmla="*/ 1047 w 1308"/>
              <a:gd name="T61" fmla="*/ 0 h 507"/>
              <a:gd name="T62" fmla="*/ 489 w 1308"/>
              <a:gd name="T63" fmla="*/ 89 h 507"/>
              <a:gd name="T64" fmla="*/ 262 w 1308"/>
              <a:gd name="T65" fmla="*/ 0 h 507"/>
              <a:gd name="T66" fmla="*/ 254 w 1308"/>
              <a:gd name="T67" fmla="*/ 0 h 507"/>
              <a:gd name="T68" fmla="*/ 241 w 1308"/>
              <a:gd name="T69" fmla="*/ 0 h 507"/>
              <a:gd name="T70" fmla="*/ 234 w 1308"/>
              <a:gd name="T71" fmla="*/ 1 h 507"/>
              <a:gd name="T72" fmla="*/ 222 w 1308"/>
              <a:gd name="T73" fmla="*/ 2 h 507"/>
              <a:gd name="T74" fmla="*/ 215 w 1308"/>
              <a:gd name="T75" fmla="*/ 3 h 507"/>
              <a:gd name="T76" fmla="*/ 203 w 1308"/>
              <a:gd name="T77" fmla="*/ 5 h 507"/>
              <a:gd name="T78" fmla="*/ 197 w 1308"/>
              <a:gd name="T79" fmla="*/ 6 h 507"/>
              <a:gd name="T80" fmla="*/ 185 w 1308"/>
              <a:gd name="T81" fmla="*/ 9 h 507"/>
              <a:gd name="T82" fmla="*/ 173 w 1308"/>
              <a:gd name="T83" fmla="*/ 13 h 507"/>
              <a:gd name="T84" fmla="*/ 5 w 1308"/>
              <a:gd name="T85" fmla="*/ 201 h 507"/>
              <a:gd name="T86" fmla="*/ 4 w 1308"/>
              <a:gd name="T87" fmla="*/ 208 h 507"/>
              <a:gd name="T88" fmla="*/ 1 w 1308"/>
              <a:gd name="T89" fmla="*/ 227 h 507"/>
              <a:gd name="T90" fmla="*/ 0 w 1308"/>
              <a:gd name="T91" fmla="*/ 234 h 507"/>
              <a:gd name="T92" fmla="*/ 0 w 1308"/>
              <a:gd name="T93" fmla="*/ 254 h 507"/>
              <a:gd name="T94" fmla="*/ 0 w 1308"/>
              <a:gd name="T95" fmla="*/ 260 h 507"/>
              <a:gd name="T96" fmla="*/ 1 w 1308"/>
              <a:gd name="T97" fmla="*/ 280 h 507"/>
              <a:gd name="T98" fmla="*/ 3 w 1308"/>
              <a:gd name="T99" fmla="*/ 293 h 507"/>
              <a:gd name="T100" fmla="*/ 5 w 1308"/>
              <a:gd name="T101" fmla="*/ 306 h 507"/>
              <a:gd name="T102" fmla="*/ 9 w 1308"/>
              <a:gd name="T103" fmla="*/ 324 h 507"/>
              <a:gd name="T104" fmla="*/ 185 w 1308"/>
              <a:gd name="T105" fmla="*/ 498 h 507"/>
              <a:gd name="T106" fmla="*/ 191 w 1308"/>
              <a:gd name="T107" fmla="*/ 500 h 507"/>
              <a:gd name="T108" fmla="*/ 203 w 1308"/>
              <a:gd name="T109" fmla="*/ 503 h 507"/>
              <a:gd name="T110" fmla="*/ 209 w 1308"/>
              <a:gd name="T111" fmla="*/ 504 h 507"/>
              <a:gd name="T112" fmla="*/ 222 w 1308"/>
              <a:gd name="T113" fmla="*/ 506 h 507"/>
              <a:gd name="T114" fmla="*/ 228 w 1308"/>
              <a:gd name="T115" fmla="*/ 506 h 507"/>
              <a:gd name="T116" fmla="*/ 241 w 1308"/>
              <a:gd name="T117" fmla="*/ 507 h 507"/>
              <a:gd name="T118" fmla="*/ 247 w 1308"/>
              <a:gd name="T119" fmla="*/ 507 h 507"/>
              <a:gd name="T120" fmla="*/ 254 w 1308"/>
              <a:gd name="T121" fmla="*/ 507 h 507"/>
              <a:gd name="T122" fmla="*/ 268 w 1308"/>
              <a:gd name="T123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8" h="507">
                <a:moveTo>
                  <a:pt x="489" y="418"/>
                </a:moveTo>
                <a:cubicBezTo>
                  <a:pt x="533" y="400"/>
                  <a:pt x="584" y="387"/>
                  <a:pt x="652" y="386"/>
                </a:cubicBezTo>
                <a:cubicBezTo>
                  <a:pt x="722" y="386"/>
                  <a:pt x="775" y="400"/>
                  <a:pt x="820" y="419"/>
                </a:cubicBezTo>
                <a:cubicBezTo>
                  <a:pt x="896" y="454"/>
                  <a:pt x="950" y="502"/>
                  <a:pt x="1039" y="507"/>
                </a:cubicBezTo>
                <a:cubicBezTo>
                  <a:pt x="1041" y="507"/>
                  <a:pt x="1043" y="507"/>
                  <a:pt x="1044" y="507"/>
                </a:cubicBezTo>
                <a:cubicBezTo>
                  <a:pt x="1046" y="507"/>
                  <a:pt x="1046" y="507"/>
                  <a:pt x="1046" y="507"/>
                </a:cubicBezTo>
                <a:cubicBezTo>
                  <a:pt x="1049" y="507"/>
                  <a:pt x="1052" y="507"/>
                  <a:pt x="1054" y="507"/>
                </a:cubicBezTo>
                <a:cubicBezTo>
                  <a:pt x="1055" y="507"/>
                  <a:pt x="1055" y="507"/>
                  <a:pt x="1055" y="507"/>
                </a:cubicBezTo>
                <a:cubicBezTo>
                  <a:pt x="1055" y="507"/>
                  <a:pt x="1055" y="507"/>
                  <a:pt x="1055" y="507"/>
                </a:cubicBezTo>
                <a:cubicBezTo>
                  <a:pt x="1057" y="507"/>
                  <a:pt x="1059" y="507"/>
                  <a:pt x="1061" y="507"/>
                </a:cubicBezTo>
                <a:cubicBezTo>
                  <a:pt x="1061" y="507"/>
                  <a:pt x="1061" y="507"/>
                  <a:pt x="1061" y="507"/>
                </a:cubicBezTo>
                <a:cubicBezTo>
                  <a:pt x="1063" y="507"/>
                  <a:pt x="1065" y="507"/>
                  <a:pt x="1067" y="507"/>
                </a:cubicBezTo>
                <a:cubicBezTo>
                  <a:pt x="1067" y="507"/>
                  <a:pt x="1067" y="507"/>
                  <a:pt x="1067" y="507"/>
                </a:cubicBezTo>
                <a:cubicBezTo>
                  <a:pt x="1069" y="507"/>
                  <a:pt x="1072" y="507"/>
                  <a:pt x="1074" y="507"/>
                </a:cubicBezTo>
                <a:cubicBezTo>
                  <a:pt x="1074" y="507"/>
                  <a:pt x="1074" y="507"/>
                  <a:pt x="1074" y="507"/>
                </a:cubicBezTo>
                <a:cubicBezTo>
                  <a:pt x="1076" y="507"/>
                  <a:pt x="1078" y="506"/>
                  <a:pt x="1080" y="506"/>
                </a:cubicBezTo>
                <a:cubicBezTo>
                  <a:pt x="1080" y="506"/>
                  <a:pt x="1080" y="506"/>
                  <a:pt x="1080" y="506"/>
                </a:cubicBezTo>
                <a:cubicBezTo>
                  <a:pt x="1082" y="506"/>
                  <a:pt x="1084" y="506"/>
                  <a:pt x="1086" y="506"/>
                </a:cubicBezTo>
                <a:cubicBezTo>
                  <a:pt x="1086" y="506"/>
                  <a:pt x="1086" y="506"/>
                  <a:pt x="1086" y="506"/>
                </a:cubicBezTo>
                <a:cubicBezTo>
                  <a:pt x="1088" y="505"/>
                  <a:pt x="1091" y="505"/>
                  <a:pt x="1093" y="505"/>
                </a:cubicBezTo>
                <a:cubicBezTo>
                  <a:pt x="1093" y="505"/>
                  <a:pt x="1093" y="505"/>
                  <a:pt x="1093" y="505"/>
                </a:cubicBezTo>
                <a:cubicBezTo>
                  <a:pt x="1095" y="504"/>
                  <a:pt x="1097" y="504"/>
                  <a:pt x="1099" y="504"/>
                </a:cubicBezTo>
                <a:cubicBezTo>
                  <a:pt x="1099" y="504"/>
                  <a:pt x="1099" y="504"/>
                  <a:pt x="1099" y="504"/>
                </a:cubicBezTo>
                <a:cubicBezTo>
                  <a:pt x="1101" y="503"/>
                  <a:pt x="1103" y="503"/>
                  <a:pt x="1105" y="503"/>
                </a:cubicBezTo>
                <a:cubicBezTo>
                  <a:pt x="1105" y="503"/>
                  <a:pt x="1105" y="503"/>
                  <a:pt x="1105" y="503"/>
                </a:cubicBezTo>
                <a:cubicBezTo>
                  <a:pt x="1107" y="502"/>
                  <a:pt x="1109" y="502"/>
                  <a:pt x="1111" y="501"/>
                </a:cubicBezTo>
                <a:cubicBezTo>
                  <a:pt x="1111" y="501"/>
                  <a:pt x="1111" y="501"/>
                  <a:pt x="1111" y="501"/>
                </a:cubicBezTo>
                <a:cubicBezTo>
                  <a:pt x="1113" y="501"/>
                  <a:pt x="1115" y="500"/>
                  <a:pt x="1117" y="500"/>
                </a:cubicBezTo>
                <a:cubicBezTo>
                  <a:pt x="1117" y="500"/>
                  <a:pt x="1117" y="500"/>
                  <a:pt x="1117" y="500"/>
                </a:cubicBezTo>
                <a:cubicBezTo>
                  <a:pt x="1119" y="499"/>
                  <a:pt x="1121" y="499"/>
                  <a:pt x="1123" y="498"/>
                </a:cubicBezTo>
                <a:cubicBezTo>
                  <a:pt x="1123" y="498"/>
                  <a:pt x="1123" y="498"/>
                  <a:pt x="1123" y="498"/>
                </a:cubicBezTo>
                <a:cubicBezTo>
                  <a:pt x="1127" y="497"/>
                  <a:pt x="1131" y="496"/>
                  <a:pt x="1135" y="495"/>
                </a:cubicBezTo>
                <a:cubicBezTo>
                  <a:pt x="1135" y="495"/>
                  <a:pt x="1135" y="495"/>
                  <a:pt x="1135" y="495"/>
                </a:cubicBezTo>
                <a:cubicBezTo>
                  <a:pt x="1213" y="468"/>
                  <a:pt x="1275" y="406"/>
                  <a:pt x="1299" y="324"/>
                </a:cubicBezTo>
                <a:cubicBezTo>
                  <a:pt x="1299" y="324"/>
                  <a:pt x="1299" y="324"/>
                  <a:pt x="1299" y="324"/>
                </a:cubicBezTo>
                <a:cubicBezTo>
                  <a:pt x="1300" y="318"/>
                  <a:pt x="1302" y="312"/>
                  <a:pt x="1303" y="306"/>
                </a:cubicBezTo>
                <a:cubicBezTo>
                  <a:pt x="1303" y="306"/>
                  <a:pt x="1303" y="306"/>
                  <a:pt x="1303" y="306"/>
                </a:cubicBezTo>
                <a:cubicBezTo>
                  <a:pt x="1304" y="304"/>
                  <a:pt x="1304" y="302"/>
                  <a:pt x="1304" y="300"/>
                </a:cubicBezTo>
                <a:cubicBezTo>
                  <a:pt x="1304" y="300"/>
                  <a:pt x="1304" y="300"/>
                  <a:pt x="1304" y="300"/>
                </a:cubicBezTo>
                <a:cubicBezTo>
                  <a:pt x="1305" y="297"/>
                  <a:pt x="1305" y="295"/>
                  <a:pt x="1305" y="293"/>
                </a:cubicBezTo>
                <a:cubicBezTo>
                  <a:pt x="1305" y="293"/>
                  <a:pt x="1305" y="293"/>
                  <a:pt x="1305" y="293"/>
                </a:cubicBezTo>
                <a:cubicBezTo>
                  <a:pt x="1306" y="289"/>
                  <a:pt x="1307" y="285"/>
                  <a:pt x="1307" y="280"/>
                </a:cubicBezTo>
                <a:cubicBezTo>
                  <a:pt x="1307" y="280"/>
                  <a:pt x="1307" y="280"/>
                  <a:pt x="1307" y="280"/>
                </a:cubicBezTo>
                <a:cubicBezTo>
                  <a:pt x="1307" y="278"/>
                  <a:pt x="1307" y="276"/>
                  <a:pt x="1308" y="274"/>
                </a:cubicBezTo>
                <a:cubicBezTo>
                  <a:pt x="1308" y="274"/>
                  <a:pt x="1308" y="274"/>
                  <a:pt x="1308" y="274"/>
                </a:cubicBezTo>
                <a:cubicBezTo>
                  <a:pt x="1308" y="269"/>
                  <a:pt x="1308" y="265"/>
                  <a:pt x="1308" y="260"/>
                </a:cubicBezTo>
                <a:cubicBezTo>
                  <a:pt x="1308" y="260"/>
                  <a:pt x="1308" y="260"/>
                  <a:pt x="1308" y="260"/>
                </a:cubicBezTo>
                <a:cubicBezTo>
                  <a:pt x="1308" y="258"/>
                  <a:pt x="1308" y="256"/>
                  <a:pt x="1308" y="254"/>
                </a:cubicBezTo>
                <a:cubicBezTo>
                  <a:pt x="1308" y="254"/>
                  <a:pt x="1308" y="254"/>
                  <a:pt x="1308" y="254"/>
                </a:cubicBezTo>
                <a:cubicBezTo>
                  <a:pt x="1308" y="251"/>
                  <a:pt x="1308" y="249"/>
                  <a:pt x="1308" y="247"/>
                </a:cubicBezTo>
                <a:cubicBezTo>
                  <a:pt x="1308" y="247"/>
                  <a:pt x="1308" y="247"/>
                  <a:pt x="1308" y="247"/>
                </a:cubicBezTo>
                <a:cubicBezTo>
                  <a:pt x="1308" y="243"/>
                  <a:pt x="1308" y="238"/>
                  <a:pt x="1308" y="234"/>
                </a:cubicBezTo>
                <a:cubicBezTo>
                  <a:pt x="1308" y="234"/>
                  <a:pt x="1308" y="234"/>
                  <a:pt x="1308" y="234"/>
                </a:cubicBezTo>
                <a:cubicBezTo>
                  <a:pt x="1307" y="231"/>
                  <a:pt x="1307" y="229"/>
                  <a:pt x="1307" y="227"/>
                </a:cubicBezTo>
                <a:cubicBezTo>
                  <a:pt x="1307" y="227"/>
                  <a:pt x="1307" y="227"/>
                  <a:pt x="1307" y="227"/>
                </a:cubicBezTo>
                <a:cubicBezTo>
                  <a:pt x="1307" y="223"/>
                  <a:pt x="1306" y="218"/>
                  <a:pt x="1305" y="214"/>
                </a:cubicBezTo>
                <a:cubicBezTo>
                  <a:pt x="1305" y="214"/>
                  <a:pt x="1305" y="214"/>
                  <a:pt x="1305" y="214"/>
                </a:cubicBezTo>
                <a:cubicBezTo>
                  <a:pt x="1305" y="212"/>
                  <a:pt x="1305" y="210"/>
                  <a:pt x="1304" y="208"/>
                </a:cubicBezTo>
                <a:cubicBezTo>
                  <a:pt x="1304" y="208"/>
                  <a:pt x="1304" y="208"/>
                  <a:pt x="1304" y="208"/>
                </a:cubicBezTo>
                <a:cubicBezTo>
                  <a:pt x="1304" y="206"/>
                  <a:pt x="1304" y="204"/>
                  <a:pt x="1303" y="201"/>
                </a:cubicBezTo>
                <a:cubicBezTo>
                  <a:pt x="1303" y="201"/>
                  <a:pt x="1303" y="201"/>
                  <a:pt x="1303" y="201"/>
                </a:cubicBezTo>
                <a:cubicBezTo>
                  <a:pt x="1302" y="195"/>
                  <a:pt x="1300" y="189"/>
                  <a:pt x="1299" y="183"/>
                </a:cubicBezTo>
                <a:cubicBezTo>
                  <a:pt x="1299" y="183"/>
                  <a:pt x="1299" y="183"/>
                  <a:pt x="1299" y="183"/>
                </a:cubicBezTo>
                <a:cubicBezTo>
                  <a:pt x="1275" y="102"/>
                  <a:pt x="1213" y="39"/>
                  <a:pt x="1135" y="13"/>
                </a:cubicBezTo>
                <a:cubicBezTo>
                  <a:pt x="1135" y="13"/>
                  <a:pt x="1135" y="13"/>
                  <a:pt x="1135" y="13"/>
                </a:cubicBezTo>
                <a:cubicBezTo>
                  <a:pt x="1131" y="11"/>
                  <a:pt x="1127" y="10"/>
                  <a:pt x="1123" y="9"/>
                </a:cubicBezTo>
                <a:cubicBezTo>
                  <a:pt x="1123" y="9"/>
                  <a:pt x="1123" y="9"/>
                  <a:pt x="1123" y="9"/>
                </a:cubicBezTo>
                <a:cubicBezTo>
                  <a:pt x="1121" y="9"/>
                  <a:pt x="1119" y="8"/>
                  <a:pt x="1117" y="7"/>
                </a:cubicBezTo>
                <a:cubicBezTo>
                  <a:pt x="1117" y="7"/>
                  <a:pt x="1117" y="7"/>
                  <a:pt x="1117" y="7"/>
                </a:cubicBezTo>
                <a:cubicBezTo>
                  <a:pt x="1115" y="7"/>
                  <a:pt x="1113" y="7"/>
                  <a:pt x="1111" y="6"/>
                </a:cubicBezTo>
                <a:cubicBezTo>
                  <a:pt x="1111" y="6"/>
                  <a:pt x="1111" y="6"/>
                  <a:pt x="1111" y="6"/>
                </a:cubicBezTo>
                <a:cubicBezTo>
                  <a:pt x="1109" y="6"/>
                  <a:pt x="1107" y="5"/>
                  <a:pt x="1105" y="5"/>
                </a:cubicBezTo>
                <a:cubicBezTo>
                  <a:pt x="1105" y="5"/>
                  <a:pt x="1105" y="5"/>
                  <a:pt x="1105" y="5"/>
                </a:cubicBezTo>
                <a:cubicBezTo>
                  <a:pt x="1103" y="4"/>
                  <a:pt x="1101" y="4"/>
                  <a:pt x="1099" y="4"/>
                </a:cubicBezTo>
                <a:cubicBezTo>
                  <a:pt x="1099" y="4"/>
                  <a:pt x="1099" y="4"/>
                  <a:pt x="1099" y="4"/>
                </a:cubicBezTo>
                <a:cubicBezTo>
                  <a:pt x="1097" y="3"/>
                  <a:pt x="1095" y="3"/>
                  <a:pt x="1093" y="3"/>
                </a:cubicBezTo>
                <a:cubicBezTo>
                  <a:pt x="1093" y="3"/>
                  <a:pt x="1093" y="3"/>
                  <a:pt x="1093" y="3"/>
                </a:cubicBezTo>
                <a:cubicBezTo>
                  <a:pt x="1091" y="2"/>
                  <a:pt x="1088" y="2"/>
                  <a:pt x="1086" y="2"/>
                </a:cubicBezTo>
                <a:cubicBezTo>
                  <a:pt x="1086" y="2"/>
                  <a:pt x="1086" y="2"/>
                  <a:pt x="1086" y="2"/>
                </a:cubicBezTo>
                <a:cubicBezTo>
                  <a:pt x="1084" y="1"/>
                  <a:pt x="1082" y="1"/>
                  <a:pt x="1080" y="1"/>
                </a:cubicBezTo>
                <a:cubicBezTo>
                  <a:pt x="1080" y="1"/>
                  <a:pt x="1080" y="1"/>
                  <a:pt x="1080" y="1"/>
                </a:cubicBezTo>
                <a:cubicBezTo>
                  <a:pt x="1078" y="1"/>
                  <a:pt x="1076" y="1"/>
                  <a:pt x="1074" y="1"/>
                </a:cubicBezTo>
                <a:cubicBezTo>
                  <a:pt x="1074" y="1"/>
                  <a:pt x="1074" y="1"/>
                  <a:pt x="1074" y="1"/>
                </a:cubicBezTo>
                <a:cubicBezTo>
                  <a:pt x="1072" y="0"/>
                  <a:pt x="1069" y="0"/>
                  <a:pt x="1067" y="0"/>
                </a:cubicBezTo>
                <a:cubicBezTo>
                  <a:pt x="1067" y="0"/>
                  <a:pt x="1067" y="0"/>
                  <a:pt x="1067" y="0"/>
                </a:cubicBezTo>
                <a:cubicBezTo>
                  <a:pt x="1065" y="0"/>
                  <a:pt x="1063" y="0"/>
                  <a:pt x="1061" y="0"/>
                </a:cubicBezTo>
                <a:cubicBezTo>
                  <a:pt x="1061" y="0"/>
                  <a:pt x="1061" y="0"/>
                  <a:pt x="1061" y="0"/>
                </a:cubicBezTo>
                <a:cubicBezTo>
                  <a:pt x="1059" y="0"/>
                  <a:pt x="1057" y="0"/>
                  <a:pt x="1055" y="0"/>
                </a:cubicBezTo>
                <a:cubicBezTo>
                  <a:pt x="1055" y="0"/>
                  <a:pt x="1055" y="0"/>
                  <a:pt x="1055" y="0"/>
                </a:cubicBezTo>
                <a:cubicBezTo>
                  <a:pt x="1053" y="0"/>
                  <a:pt x="1053" y="0"/>
                  <a:pt x="1053" y="0"/>
                </a:cubicBezTo>
                <a:cubicBezTo>
                  <a:pt x="1052" y="0"/>
                  <a:pt x="1051" y="0"/>
                  <a:pt x="1051" y="0"/>
                </a:cubicBezTo>
                <a:cubicBezTo>
                  <a:pt x="1050" y="0"/>
                  <a:pt x="1048" y="0"/>
                  <a:pt x="1047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953" y="2"/>
                  <a:pt x="898" y="53"/>
                  <a:pt x="820" y="88"/>
                </a:cubicBezTo>
                <a:cubicBezTo>
                  <a:pt x="775" y="107"/>
                  <a:pt x="723" y="121"/>
                  <a:pt x="653" y="122"/>
                </a:cubicBezTo>
                <a:cubicBezTo>
                  <a:pt x="585" y="121"/>
                  <a:pt x="533" y="107"/>
                  <a:pt x="489" y="89"/>
                </a:cubicBezTo>
                <a:cubicBezTo>
                  <a:pt x="412" y="54"/>
                  <a:pt x="359" y="5"/>
                  <a:pt x="268" y="0"/>
                </a:cubicBezTo>
                <a:cubicBezTo>
                  <a:pt x="267" y="0"/>
                  <a:pt x="265" y="0"/>
                  <a:pt x="264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59" y="0"/>
                  <a:pt x="256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1" y="0"/>
                  <a:pt x="249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5" y="0"/>
                  <a:pt x="243" y="0"/>
                  <a:pt x="241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39" y="0"/>
                  <a:pt x="236" y="0"/>
                  <a:pt x="234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2" y="1"/>
                  <a:pt x="230" y="1"/>
                  <a:pt x="228" y="1"/>
                </a:cubicBezTo>
                <a:cubicBezTo>
                  <a:pt x="228" y="1"/>
                  <a:pt x="228" y="1"/>
                  <a:pt x="228" y="1"/>
                </a:cubicBezTo>
                <a:cubicBezTo>
                  <a:pt x="226" y="1"/>
                  <a:pt x="224" y="1"/>
                  <a:pt x="222" y="2"/>
                </a:cubicBezTo>
                <a:cubicBezTo>
                  <a:pt x="222" y="2"/>
                  <a:pt x="222" y="2"/>
                  <a:pt x="222" y="2"/>
                </a:cubicBezTo>
                <a:cubicBezTo>
                  <a:pt x="220" y="2"/>
                  <a:pt x="218" y="2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3" y="3"/>
                  <a:pt x="211" y="3"/>
                  <a:pt x="209" y="4"/>
                </a:cubicBezTo>
                <a:cubicBezTo>
                  <a:pt x="209" y="4"/>
                  <a:pt x="209" y="4"/>
                  <a:pt x="209" y="4"/>
                </a:cubicBezTo>
                <a:cubicBezTo>
                  <a:pt x="207" y="4"/>
                  <a:pt x="205" y="4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1" y="5"/>
                  <a:pt x="199" y="6"/>
                  <a:pt x="197" y="6"/>
                </a:cubicBezTo>
                <a:cubicBezTo>
                  <a:pt x="197" y="6"/>
                  <a:pt x="197" y="6"/>
                  <a:pt x="197" y="6"/>
                </a:cubicBezTo>
                <a:cubicBezTo>
                  <a:pt x="195" y="7"/>
                  <a:pt x="193" y="7"/>
                  <a:pt x="191" y="7"/>
                </a:cubicBezTo>
                <a:cubicBezTo>
                  <a:pt x="191" y="7"/>
                  <a:pt x="191" y="7"/>
                  <a:pt x="191" y="7"/>
                </a:cubicBezTo>
                <a:cubicBezTo>
                  <a:pt x="189" y="8"/>
                  <a:pt x="187" y="9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1" y="10"/>
                  <a:pt x="177" y="11"/>
                  <a:pt x="173" y="13"/>
                </a:cubicBezTo>
                <a:cubicBezTo>
                  <a:pt x="173" y="13"/>
                  <a:pt x="173" y="13"/>
                  <a:pt x="173" y="13"/>
                </a:cubicBezTo>
                <a:cubicBezTo>
                  <a:pt x="95" y="39"/>
                  <a:pt x="33" y="102"/>
                  <a:pt x="9" y="183"/>
                </a:cubicBezTo>
                <a:cubicBezTo>
                  <a:pt x="9" y="183"/>
                  <a:pt x="9" y="183"/>
                  <a:pt x="9" y="183"/>
                </a:cubicBezTo>
                <a:cubicBezTo>
                  <a:pt x="8" y="189"/>
                  <a:pt x="6" y="195"/>
                  <a:pt x="5" y="201"/>
                </a:cubicBezTo>
                <a:cubicBezTo>
                  <a:pt x="5" y="201"/>
                  <a:pt x="5" y="201"/>
                  <a:pt x="5" y="201"/>
                </a:cubicBezTo>
                <a:cubicBezTo>
                  <a:pt x="4" y="204"/>
                  <a:pt x="4" y="206"/>
                  <a:pt x="4" y="208"/>
                </a:cubicBezTo>
                <a:cubicBezTo>
                  <a:pt x="4" y="208"/>
                  <a:pt x="4" y="208"/>
                  <a:pt x="4" y="208"/>
                </a:cubicBezTo>
                <a:cubicBezTo>
                  <a:pt x="3" y="210"/>
                  <a:pt x="3" y="212"/>
                  <a:pt x="3" y="214"/>
                </a:cubicBezTo>
                <a:cubicBezTo>
                  <a:pt x="3" y="214"/>
                  <a:pt x="3" y="214"/>
                  <a:pt x="3" y="214"/>
                </a:cubicBezTo>
                <a:cubicBezTo>
                  <a:pt x="2" y="218"/>
                  <a:pt x="1" y="223"/>
                  <a:pt x="1" y="227"/>
                </a:cubicBezTo>
                <a:cubicBezTo>
                  <a:pt x="1" y="227"/>
                  <a:pt x="1" y="227"/>
                  <a:pt x="1" y="227"/>
                </a:cubicBezTo>
                <a:cubicBezTo>
                  <a:pt x="1" y="229"/>
                  <a:pt x="1" y="231"/>
                  <a:pt x="0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38"/>
                  <a:pt x="0" y="243"/>
                  <a:pt x="0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49"/>
                  <a:pt x="0" y="251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6"/>
                  <a:pt x="0" y="258"/>
                  <a:pt x="0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65"/>
                  <a:pt x="0" y="269"/>
                  <a:pt x="0" y="274"/>
                </a:cubicBezTo>
                <a:cubicBezTo>
                  <a:pt x="0" y="274"/>
                  <a:pt x="0" y="274"/>
                  <a:pt x="0" y="274"/>
                </a:cubicBezTo>
                <a:cubicBezTo>
                  <a:pt x="1" y="276"/>
                  <a:pt x="1" y="278"/>
                  <a:pt x="1" y="280"/>
                </a:cubicBezTo>
                <a:cubicBezTo>
                  <a:pt x="1" y="280"/>
                  <a:pt x="1" y="280"/>
                  <a:pt x="1" y="280"/>
                </a:cubicBezTo>
                <a:cubicBezTo>
                  <a:pt x="1" y="285"/>
                  <a:pt x="2" y="289"/>
                  <a:pt x="3" y="293"/>
                </a:cubicBezTo>
                <a:cubicBezTo>
                  <a:pt x="3" y="293"/>
                  <a:pt x="3" y="293"/>
                  <a:pt x="3" y="293"/>
                </a:cubicBezTo>
                <a:cubicBezTo>
                  <a:pt x="3" y="295"/>
                  <a:pt x="3" y="297"/>
                  <a:pt x="4" y="300"/>
                </a:cubicBezTo>
                <a:cubicBezTo>
                  <a:pt x="4" y="300"/>
                  <a:pt x="4" y="300"/>
                  <a:pt x="4" y="300"/>
                </a:cubicBezTo>
                <a:cubicBezTo>
                  <a:pt x="4" y="302"/>
                  <a:pt x="4" y="304"/>
                  <a:pt x="5" y="306"/>
                </a:cubicBezTo>
                <a:cubicBezTo>
                  <a:pt x="5" y="306"/>
                  <a:pt x="5" y="306"/>
                  <a:pt x="5" y="306"/>
                </a:cubicBezTo>
                <a:cubicBezTo>
                  <a:pt x="6" y="312"/>
                  <a:pt x="8" y="318"/>
                  <a:pt x="9" y="324"/>
                </a:cubicBezTo>
                <a:cubicBezTo>
                  <a:pt x="9" y="324"/>
                  <a:pt x="9" y="324"/>
                  <a:pt x="9" y="324"/>
                </a:cubicBezTo>
                <a:cubicBezTo>
                  <a:pt x="33" y="406"/>
                  <a:pt x="95" y="468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7" y="496"/>
                  <a:pt x="181" y="497"/>
                  <a:pt x="185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7" y="499"/>
                  <a:pt x="189" y="499"/>
                  <a:pt x="191" y="500"/>
                </a:cubicBezTo>
                <a:cubicBezTo>
                  <a:pt x="191" y="500"/>
                  <a:pt x="191" y="500"/>
                  <a:pt x="191" y="500"/>
                </a:cubicBezTo>
                <a:cubicBezTo>
                  <a:pt x="193" y="500"/>
                  <a:pt x="195" y="501"/>
                  <a:pt x="197" y="501"/>
                </a:cubicBezTo>
                <a:cubicBezTo>
                  <a:pt x="197" y="501"/>
                  <a:pt x="197" y="501"/>
                  <a:pt x="197" y="501"/>
                </a:cubicBezTo>
                <a:cubicBezTo>
                  <a:pt x="199" y="502"/>
                  <a:pt x="201" y="502"/>
                  <a:pt x="203" y="503"/>
                </a:cubicBezTo>
                <a:cubicBezTo>
                  <a:pt x="203" y="503"/>
                  <a:pt x="203" y="503"/>
                  <a:pt x="203" y="503"/>
                </a:cubicBezTo>
                <a:cubicBezTo>
                  <a:pt x="205" y="503"/>
                  <a:pt x="207" y="503"/>
                  <a:pt x="209" y="504"/>
                </a:cubicBezTo>
                <a:cubicBezTo>
                  <a:pt x="209" y="504"/>
                  <a:pt x="209" y="504"/>
                  <a:pt x="209" y="504"/>
                </a:cubicBezTo>
                <a:cubicBezTo>
                  <a:pt x="211" y="504"/>
                  <a:pt x="213" y="504"/>
                  <a:pt x="215" y="505"/>
                </a:cubicBezTo>
                <a:cubicBezTo>
                  <a:pt x="215" y="505"/>
                  <a:pt x="215" y="505"/>
                  <a:pt x="215" y="505"/>
                </a:cubicBezTo>
                <a:cubicBezTo>
                  <a:pt x="218" y="505"/>
                  <a:pt x="220" y="505"/>
                  <a:pt x="222" y="506"/>
                </a:cubicBezTo>
                <a:cubicBezTo>
                  <a:pt x="222" y="506"/>
                  <a:pt x="222" y="506"/>
                  <a:pt x="222" y="506"/>
                </a:cubicBezTo>
                <a:cubicBezTo>
                  <a:pt x="224" y="506"/>
                  <a:pt x="226" y="506"/>
                  <a:pt x="228" y="506"/>
                </a:cubicBezTo>
                <a:cubicBezTo>
                  <a:pt x="228" y="506"/>
                  <a:pt x="228" y="506"/>
                  <a:pt x="228" y="506"/>
                </a:cubicBezTo>
                <a:cubicBezTo>
                  <a:pt x="230" y="506"/>
                  <a:pt x="232" y="507"/>
                  <a:pt x="234" y="507"/>
                </a:cubicBezTo>
                <a:cubicBezTo>
                  <a:pt x="234" y="507"/>
                  <a:pt x="234" y="507"/>
                  <a:pt x="234" y="507"/>
                </a:cubicBezTo>
                <a:cubicBezTo>
                  <a:pt x="236" y="507"/>
                  <a:pt x="239" y="507"/>
                  <a:pt x="241" y="507"/>
                </a:cubicBezTo>
                <a:cubicBezTo>
                  <a:pt x="241" y="507"/>
                  <a:pt x="241" y="507"/>
                  <a:pt x="241" y="507"/>
                </a:cubicBezTo>
                <a:cubicBezTo>
                  <a:pt x="243" y="507"/>
                  <a:pt x="245" y="507"/>
                  <a:pt x="247" y="507"/>
                </a:cubicBezTo>
                <a:cubicBezTo>
                  <a:pt x="247" y="507"/>
                  <a:pt x="247" y="507"/>
                  <a:pt x="247" y="507"/>
                </a:cubicBezTo>
                <a:cubicBezTo>
                  <a:pt x="249" y="507"/>
                  <a:pt x="251" y="507"/>
                  <a:pt x="254" y="507"/>
                </a:cubicBezTo>
                <a:cubicBezTo>
                  <a:pt x="254" y="507"/>
                  <a:pt x="254" y="507"/>
                  <a:pt x="254" y="507"/>
                </a:cubicBezTo>
                <a:cubicBezTo>
                  <a:pt x="254" y="507"/>
                  <a:pt x="254" y="507"/>
                  <a:pt x="254" y="507"/>
                </a:cubicBezTo>
                <a:cubicBezTo>
                  <a:pt x="256" y="507"/>
                  <a:pt x="259" y="507"/>
                  <a:pt x="262" y="507"/>
                </a:cubicBezTo>
                <a:cubicBezTo>
                  <a:pt x="262" y="507"/>
                  <a:pt x="263" y="507"/>
                  <a:pt x="264" y="507"/>
                </a:cubicBezTo>
                <a:cubicBezTo>
                  <a:pt x="265" y="507"/>
                  <a:pt x="267" y="507"/>
                  <a:pt x="268" y="507"/>
                </a:cubicBezTo>
                <a:cubicBezTo>
                  <a:pt x="359" y="502"/>
                  <a:pt x="412" y="453"/>
                  <a:pt x="489" y="4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51788F87-70FC-9F4A-B87B-2FD2F87A0663}"/>
              </a:ext>
            </a:extLst>
          </p:cNvPr>
          <p:cNvSpPr>
            <a:spLocks/>
          </p:cNvSpPr>
          <p:nvPr/>
        </p:nvSpPr>
        <p:spPr bwMode="auto">
          <a:xfrm>
            <a:off x="4402138" y="3030538"/>
            <a:ext cx="703263" cy="1819275"/>
          </a:xfrm>
          <a:custGeom>
            <a:avLst/>
            <a:gdLst>
              <a:gd name="T0" fmla="*/ 88 w 507"/>
              <a:gd name="T1" fmla="*/ 488 h 1309"/>
              <a:gd name="T2" fmla="*/ 0 w 507"/>
              <a:gd name="T3" fmla="*/ 262 h 1309"/>
              <a:gd name="T4" fmla="*/ 0 w 507"/>
              <a:gd name="T5" fmla="*/ 254 h 1309"/>
              <a:gd name="T6" fmla="*/ 0 w 507"/>
              <a:gd name="T7" fmla="*/ 241 h 1309"/>
              <a:gd name="T8" fmla="*/ 0 w 507"/>
              <a:gd name="T9" fmla="*/ 234 h 1309"/>
              <a:gd name="T10" fmla="*/ 1 w 507"/>
              <a:gd name="T11" fmla="*/ 222 h 1309"/>
              <a:gd name="T12" fmla="*/ 2 w 507"/>
              <a:gd name="T13" fmla="*/ 216 h 1309"/>
              <a:gd name="T14" fmla="*/ 5 w 507"/>
              <a:gd name="T15" fmla="*/ 203 h 1309"/>
              <a:gd name="T16" fmla="*/ 6 w 507"/>
              <a:gd name="T17" fmla="*/ 197 h 1309"/>
              <a:gd name="T18" fmla="*/ 9 w 507"/>
              <a:gd name="T19" fmla="*/ 185 h 1309"/>
              <a:gd name="T20" fmla="*/ 13 w 507"/>
              <a:gd name="T21" fmla="*/ 173 h 1309"/>
              <a:gd name="T22" fmla="*/ 201 w 507"/>
              <a:gd name="T23" fmla="*/ 5 h 1309"/>
              <a:gd name="T24" fmla="*/ 208 w 507"/>
              <a:gd name="T25" fmla="*/ 4 h 1309"/>
              <a:gd name="T26" fmla="*/ 227 w 507"/>
              <a:gd name="T27" fmla="*/ 1 h 1309"/>
              <a:gd name="T28" fmla="*/ 233 w 507"/>
              <a:gd name="T29" fmla="*/ 0 h 1309"/>
              <a:gd name="T30" fmla="*/ 253 w 507"/>
              <a:gd name="T31" fmla="*/ 0 h 1309"/>
              <a:gd name="T32" fmla="*/ 260 w 507"/>
              <a:gd name="T33" fmla="*/ 0 h 1309"/>
              <a:gd name="T34" fmla="*/ 280 w 507"/>
              <a:gd name="T35" fmla="*/ 1 h 1309"/>
              <a:gd name="T36" fmla="*/ 293 w 507"/>
              <a:gd name="T37" fmla="*/ 3 h 1309"/>
              <a:gd name="T38" fmla="*/ 305 w 507"/>
              <a:gd name="T39" fmla="*/ 5 h 1309"/>
              <a:gd name="T40" fmla="*/ 324 w 507"/>
              <a:gd name="T41" fmla="*/ 10 h 1309"/>
              <a:gd name="T42" fmla="*/ 498 w 507"/>
              <a:gd name="T43" fmla="*/ 185 h 1309"/>
              <a:gd name="T44" fmla="*/ 499 w 507"/>
              <a:gd name="T45" fmla="*/ 191 h 1309"/>
              <a:gd name="T46" fmla="*/ 502 w 507"/>
              <a:gd name="T47" fmla="*/ 203 h 1309"/>
              <a:gd name="T48" fmla="*/ 503 w 507"/>
              <a:gd name="T49" fmla="*/ 209 h 1309"/>
              <a:gd name="T50" fmla="*/ 505 w 507"/>
              <a:gd name="T51" fmla="*/ 222 h 1309"/>
              <a:gd name="T52" fmla="*/ 506 w 507"/>
              <a:gd name="T53" fmla="*/ 228 h 1309"/>
              <a:gd name="T54" fmla="*/ 507 w 507"/>
              <a:gd name="T55" fmla="*/ 241 h 1309"/>
              <a:gd name="T56" fmla="*/ 507 w 507"/>
              <a:gd name="T57" fmla="*/ 247 h 1309"/>
              <a:gd name="T58" fmla="*/ 507 w 507"/>
              <a:gd name="T59" fmla="*/ 255 h 1309"/>
              <a:gd name="T60" fmla="*/ 507 w 507"/>
              <a:gd name="T61" fmla="*/ 261 h 1309"/>
              <a:gd name="T62" fmla="*/ 418 w 507"/>
              <a:gd name="T63" fmla="*/ 819 h 1309"/>
              <a:gd name="T64" fmla="*/ 507 w 507"/>
              <a:gd name="T65" fmla="*/ 1047 h 1309"/>
              <a:gd name="T66" fmla="*/ 507 w 507"/>
              <a:gd name="T67" fmla="*/ 1055 h 1309"/>
              <a:gd name="T68" fmla="*/ 507 w 507"/>
              <a:gd name="T69" fmla="*/ 1067 h 1309"/>
              <a:gd name="T70" fmla="*/ 507 w 507"/>
              <a:gd name="T71" fmla="*/ 1074 h 1309"/>
              <a:gd name="T72" fmla="*/ 505 w 507"/>
              <a:gd name="T73" fmla="*/ 1086 h 1309"/>
              <a:gd name="T74" fmla="*/ 504 w 507"/>
              <a:gd name="T75" fmla="*/ 1093 h 1309"/>
              <a:gd name="T76" fmla="*/ 502 w 507"/>
              <a:gd name="T77" fmla="*/ 1105 h 1309"/>
              <a:gd name="T78" fmla="*/ 501 w 507"/>
              <a:gd name="T79" fmla="*/ 1111 h 1309"/>
              <a:gd name="T80" fmla="*/ 498 w 507"/>
              <a:gd name="T81" fmla="*/ 1123 h 1309"/>
              <a:gd name="T82" fmla="*/ 494 w 507"/>
              <a:gd name="T83" fmla="*/ 1135 h 1309"/>
              <a:gd name="T84" fmla="*/ 305 w 507"/>
              <a:gd name="T85" fmla="*/ 1303 h 1309"/>
              <a:gd name="T86" fmla="*/ 299 w 507"/>
              <a:gd name="T87" fmla="*/ 1305 h 1309"/>
              <a:gd name="T88" fmla="*/ 280 w 507"/>
              <a:gd name="T89" fmla="*/ 1307 h 1309"/>
              <a:gd name="T90" fmla="*/ 273 w 507"/>
              <a:gd name="T91" fmla="*/ 1308 h 1309"/>
              <a:gd name="T92" fmla="*/ 253 w 507"/>
              <a:gd name="T93" fmla="*/ 1309 h 1309"/>
              <a:gd name="T94" fmla="*/ 247 w 507"/>
              <a:gd name="T95" fmla="*/ 1309 h 1309"/>
              <a:gd name="T96" fmla="*/ 227 w 507"/>
              <a:gd name="T97" fmla="*/ 1307 h 1309"/>
              <a:gd name="T98" fmla="*/ 214 w 507"/>
              <a:gd name="T99" fmla="*/ 1306 h 1309"/>
              <a:gd name="T100" fmla="*/ 201 w 507"/>
              <a:gd name="T101" fmla="*/ 1303 h 1309"/>
              <a:gd name="T102" fmla="*/ 183 w 507"/>
              <a:gd name="T103" fmla="*/ 1299 h 1309"/>
              <a:gd name="T104" fmla="*/ 9 w 507"/>
              <a:gd name="T105" fmla="*/ 1123 h 1309"/>
              <a:gd name="T106" fmla="*/ 7 w 507"/>
              <a:gd name="T107" fmla="*/ 1117 h 1309"/>
              <a:gd name="T108" fmla="*/ 5 w 507"/>
              <a:gd name="T109" fmla="*/ 1105 h 1309"/>
              <a:gd name="T110" fmla="*/ 3 w 507"/>
              <a:gd name="T111" fmla="*/ 1099 h 1309"/>
              <a:gd name="T112" fmla="*/ 1 w 507"/>
              <a:gd name="T113" fmla="*/ 1086 h 1309"/>
              <a:gd name="T114" fmla="*/ 1 w 507"/>
              <a:gd name="T115" fmla="*/ 1080 h 1309"/>
              <a:gd name="T116" fmla="*/ 0 w 507"/>
              <a:gd name="T117" fmla="*/ 1067 h 1309"/>
              <a:gd name="T118" fmla="*/ 0 w 507"/>
              <a:gd name="T119" fmla="*/ 1061 h 1309"/>
              <a:gd name="T120" fmla="*/ 0 w 507"/>
              <a:gd name="T121" fmla="*/ 1055 h 1309"/>
              <a:gd name="T122" fmla="*/ 0 w 507"/>
              <a:gd name="T123" fmla="*/ 1040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7" h="1309">
                <a:moveTo>
                  <a:pt x="89" y="819"/>
                </a:moveTo>
                <a:cubicBezTo>
                  <a:pt x="107" y="775"/>
                  <a:pt x="120" y="724"/>
                  <a:pt x="121" y="656"/>
                </a:cubicBezTo>
                <a:cubicBezTo>
                  <a:pt x="121" y="586"/>
                  <a:pt x="107" y="533"/>
                  <a:pt x="88" y="488"/>
                </a:cubicBezTo>
                <a:cubicBezTo>
                  <a:pt x="53" y="412"/>
                  <a:pt x="5" y="358"/>
                  <a:pt x="0" y="269"/>
                </a:cubicBezTo>
                <a:cubicBezTo>
                  <a:pt x="0" y="267"/>
                  <a:pt x="0" y="266"/>
                  <a:pt x="0" y="264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59"/>
                  <a:pt x="0" y="257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1"/>
                  <a:pt x="0" y="249"/>
                  <a:pt x="0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45"/>
                  <a:pt x="0" y="243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39"/>
                  <a:pt x="0" y="237"/>
                  <a:pt x="0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32"/>
                  <a:pt x="1" y="230"/>
                  <a:pt x="1" y="228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26"/>
                  <a:pt x="1" y="224"/>
                  <a:pt x="1" y="222"/>
                </a:cubicBezTo>
                <a:cubicBezTo>
                  <a:pt x="1" y="222"/>
                  <a:pt x="1" y="222"/>
                  <a:pt x="1" y="222"/>
                </a:cubicBezTo>
                <a:cubicBezTo>
                  <a:pt x="2" y="220"/>
                  <a:pt x="2" y="218"/>
                  <a:pt x="2" y="216"/>
                </a:cubicBezTo>
                <a:cubicBezTo>
                  <a:pt x="2" y="216"/>
                  <a:pt x="2" y="216"/>
                  <a:pt x="2" y="216"/>
                </a:cubicBezTo>
                <a:cubicBezTo>
                  <a:pt x="3" y="214"/>
                  <a:pt x="3" y="212"/>
                  <a:pt x="3" y="209"/>
                </a:cubicBezTo>
                <a:cubicBezTo>
                  <a:pt x="3" y="209"/>
                  <a:pt x="3" y="209"/>
                  <a:pt x="3" y="209"/>
                </a:cubicBezTo>
                <a:cubicBezTo>
                  <a:pt x="4" y="207"/>
                  <a:pt x="4" y="205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1"/>
                  <a:pt x="5" y="199"/>
                  <a:pt x="6" y="197"/>
                </a:cubicBezTo>
                <a:cubicBezTo>
                  <a:pt x="6" y="197"/>
                  <a:pt x="6" y="197"/>
                  <a:pt x="6" y="197"/>
                </a:cubicBezTo>
                <a:cubicBezTo>
                  <a:pt x="6" y="195"/>
                  <a:pt x="7" y="193"/>
                  <a:pt x="7" y="191"/>
                </a:cubicBezTo>
                <a:cubicBezTo>
                  <a:pt x="7" y="191"/>
                  <a:pt x="7" y="191"/>
                  <a:pt x="7" y="191"/>
                </a:cubicBezTo>
                <a:cubicBezTo>
                  <a:pt x="8" y="189"/>
                  <a:pt x="8" y="187"/>
                  <a:pt x="9" y="185"/>
                </a:cubicBezTo>
                <a:cubicBezTo>
                  <a:pt x="9" y="185"/>
                  <a:pt x="9" y="185"/>
                  <a:pt x="9" y="185"/>
                </a:cubicBezTo>
                <a:cubicBezTo>
                  <a:pt x="10" y="181"/>
                  <a:pt x="11" y="177"/>
                  <a:pt x="12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38" y="95"/>
                  <a:pt x="101" y="33"/>
                  <a:pt x="183" y="10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9" y="8"/>
                  <a:pt x="195" y="6"/>
                  <a:pt x="201" y="5"/>
                </a:cubicBezTo>
                <a:cubicBezTo>
                  <a:pt x="201" y="5"/>
                  <a:pt x="201" y="5"/>
                  <a:pt x="201" y="5"/>
                </a:cubicBezTo>
                <a:cubicBezTo>
                  <a:pt x="203" y="5"/>
                  <a:pt x="205" y="4"/>
                  <a:pt x="208" y="4"/>
                </a:cubicBezTo>
                <a:cubicBezTo>
                  <a:pt x="208" y="4"/>
                  <a:pt x="208" y="4"/>
                  <a:pt x="208" y="4"/>
                </a:cubicBezTo>
                <a:cubicBezTo>
                  <a:pt x="210" y="3"/>
                  <a:pt x="212" y="3"/>
                  <a:pt x="214" y="3"/>
                </a:cubicBezTo>
                <a:cubicBezTo>
                  <a:pt x="214" y="3"/>
                  <a:pt x="214" y="3"/>
                  <a:pt x="214" y="3"/>
                </a:cubicBezTo>
                <a:cubicBezTo>
                  <a:pt x="218" y="2"/>
                  <a:pt x="223" y="2"/>
                  <a:pt x="227" y="1"/>
                </a:cubicBezTo>
                <a:cubicBezTo>
                  <a:pt x="227" y="1"/>
                  <a:pt x="227" y="1"/>
                  <a:pt x="227" y="1"/>
                </a:cubicBezTo>
                <a:cubicBezTo>
                  <a:pt x="229" y="1"/>
                  <a:pt x="231" y="1"/>
                  <a:pt x="233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8" y="0"/>
                  <a:pt x="242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9" y="0"/>
                  <a:pt x="251" y="0"/>
                  <a:pt x="253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6" y="0"/>
                  <a:pt x="258" y="0"/>
                  <a:pt x="260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5" y="0"/>
                  <a:pt x="269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76" y="1"/>
                  <a:pt x="278" y="1"/>
                  <a:pt x="280" y="1"/>
                </a:cubicBezTo>
                <a:cubicBezTo>
                  <a:pt x="280" y="1"/>
                  <a:pt x="280" y="1"/>
                  <a:pt x="280" y="1"/>
                </a:cubicBezTo>
                <a:cubicBezTo>
                  <a:pt x="284" y="2"/>
                  <a:pt x="289" y="2"/>
                  <a:pt x="293" y="3"/>
                </a:cubicBezTo>
                <a:cubicBezTo>
                  <a:pt x="293" y="3"/>
                  <a:pt x="293" y="3"/>
                  <a:pt x="293" y="3"/>
                </a:cubicBezTo>
                <a:cubicBezTo>
                  <a:pt x="295" y="3"/>
                  <a:pt x="297" y="3"/>
                  <a:pt x="299" y="4"/>
                </a:cubicBezTo>
                <a:cubicBezTo>
                  <a:pt x="299" y="4"/>
                  <a:pt x="299" y="4"/>
                  <a:pt x="299" y="4"/>
                </a:cubicBezTo>
                <a:cubicBezTo>
                  <a:pt x="301" y="4"/>
                  <a:pt x="303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12" y="6"/>
                  <a:pt x="318" y="8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405" y="33"/>
                  <a:pt x="468" y="95"/>
                  <a:pt x="494" y="173"/>
                </a:cubicBezTo>
                <a:cubicBezTo>
                  <a:pt x="494" y="173"/>
                  <a:pt x="494" y="173"/>
                  <a:pt x="494" y="173"/>
                </a:cubicBezTo>
                <a:cubicBezTo>
                  <a:pt x="496" y="177"/>
                  <a:pt x="497" y="181"/>
                  <a:pt x="498" y="185"/>
                </a:cubicBezTo>
                <a:cubicBezTo>
                  <a:pt x="498" y="185"/>
                  <a:pt x="498" y="185"/>
                  <a:pt x="498" y="185"/>
                </a:cubicBezTo>
                <a:cubicBezTo>
                  <a:pt x="498" y="187"/>
                  <a:pt x="499" y="189"/>
                  <a:pt x="499" y="191"/>
                </a:cubicBezTo>
                <a:cubicBezTo>
                  <a:pt x="499" y="191"/>
                  <a:pt x="499" y="191"/>
                  <a:pt x="499" y="191"/>
                </a:cubicBezTo>
                <a:cubicBezTo>
                  <a:pt x="500" y="193"/>
                  <a:pt x="501" y="195"/>
                  <a:pt x="501" y="197"/>
                </a:cubicBezTo>
                <a:cubicBezTo>
                  <a:pt x="501" y="197"/>
                  <a:pt x="501" y="197"/>
                  <a:pt x="501" y="197"/>
                </a:cubicBezTo>
                <a:cubicBezTo>
                  <a:pt x="501" y="199"/>
                  <a:pt x="502" y="201"/>
                  <a:pt x="502" y="203"/>
                </a:cubicBezTo>
                <a:cubicBezTo>
                  <a:pt x="502" y="203"/>
                  <a:pt x="502" y="203"/>
                  <a:pt x="502" y="203"/>
                </a:cubicBezTo>
                <a:cubicBezTo>
                  <a:pt x="503" y="205"/>
                  <a:pt x="503" y="207"/>
                  <a:pt x="503" y="209"/>
                </a:cubicBezTo>
                <a:cubicBezTo>
                  <a:pt x="503" y="209"/>
                  <a:pt x="503" y="209"/>
                  <a:pt x="503" y="209"/>
                </a:cubicBezTo>
                <a:cubicBezTo>
                  <a:pt x="504" y="212"/>
                  <a:pt x="504" y="214"/>
                  <a:pt x="504" y="216"/>
                </a:cubicBezTo>
                <a:cubicBezTo>
                  <a:pt x="504" y="216"/>
                  <a:pt x="504" y="216"/>
                  <a:pt x="504" y="216"/>
                </a:cubicBezTo>
                <a:cubicBezTo>
                  <a:pt x="505" y="218"/>
                  <a:pt x="505" y="220"/>
                  <a:pt x="505" y="222"/>
                </a:cubicBezTo>
                <a:cubicBezTo>
                  <a:pt x="505" y="222"/>
                  <a:pt x="505" y="222"/>
                  <a:pt x="505" y="222"/>
                </a:cubicBezTo>
                <a:cubicBezTo>
                  <a:pt x="506" y="224"/>
                  <a:pt x="506" y="226"/>
                  <a:pt x="506" y="228"/>
                </a:cubicBezTo>
                <a:cubicBezTo>
                  <a:pt x="506" y="228"/>
                  <a:pt x="506" y="228"/>
                  <a:pt x="506" y="228"/>
                </a:cubicBezTo>
                <a:cubicBezTo>
                  <a:pt x="506" y="230"/>
                  <a:pt x="506" y="232"/>
                  <a:pt x="507" y="234"/>
                </a:cubicBezTo>
                <a:cubicBezTo>
                  <a:pt x="507" y="234"/>
                  <a:pt x="507" y="234"/>
                  <a:pt x="507" y="234"/>
                </a:cubicBezTo>
                <a:cubicBezTo>
                  <a:pt x="507" y="237"/>
                  <a:pt x="507" y="239"/>
                  <a:pt x="507" y="241"/>
                </a:cubicBezTo>
                <a:cubicBezTo>
                  <a:pt x="507" y="241"/>
                  <a:pt x="507" y="241"/>
                  <a:pt x="507" y="241"/>
                </a:cubicBezTo>
                <a:cubicBezTo>
                  <a:pt x="507" y="243"/>
                  <a:pt x="507" y="245"/>
                  <a:pt x="507" y="247"/>
                </a:cubicBezTo>
                <a:cubicBezTo>
                  <a:pt x="507" y="247"/>
                  <a:pt x="507" y="247"/>
                  <a:pt x="507" y="247"/>
                </a:cubicBezTo>
                <a:cubicBezTo>
                  <a:pt x="507" y="249"/>
                  <a:pt x="507" y="251"/>
                  <a:pt x="507" y="254"/>
                </a:cubicBezTo>
                <a:cubicBezTo>
                  <a:pt x="507" y="254"/>
                  <a:pt x="507" y="254"/>
                  <a:pt x="507" y="254"/>
                </a:cubicBezTo>
                <a:cubicBezTo>
                  <a:pt x="507" y="255"/>
                  <a:pt x="507" y="255"/>
                  <a:pt x="507" y="255"/>
                </a:cubicBezTo>
                <a:cubicBezTo>
                  <a:pt x="507" y="256"/>
                  <a:pt x="507" y="257"/>
                  <a:pt x="507" y="258"/>
                </a:cubicBezTo>
                <a:cubicBezTo>
                  <a:pt x="507" y="259"/>
                  <a:pt x="507" y="260"/>
                  <a:pt x="507" y="261"/>
                </a:cubicBezTo>
                <a:cubicBezTo>
                  <a:pt x="507" y="261"/>
                  <a:pt x="507" y="261"/>
                  <a:pt x="507" y="261"/>
                </a:cubicBezTo>
                <a:cubicBezTo>
                  <a:pt x="505" y="355"/>
                  <a:pt x="454" y="410"/>
                  <a:pt x="419" y="488"/>
                </a:cubicBezTo>
                <a:cubicBezTo>
                  <a:pt x="400" y="533"/>
                  <a:pt x="386" y="586"/>
                  <a:pt x="385" y="656"/>
                </a:cubicBezTo>
                <a:cubicBezTo>
                  <a:pt x="386" y="723"/>
                  <a:pt x="400" y="775"/>
                  <a:pt x="418" y="819"/>
                </a:cubicBezTo>
                <a:cubicBezTo>
                  <a:pt x="453" y="896"/>
                  <a:pt x="502" y="950"/>
                  <a:pt x="507" y="1040"/>
                </a:cubicBezTo>
                <a:cubicBezTo>
                  <a:pt x="507" y="1041"/>
                  <a:pt x="507" y="1043"/>
                  <a:pt x="507" y="1044"/>
                </a:cubicBezTo>
                <a:cubicBezTo>
                  <a:pt x="507" y="1047"/>
                  <a:pt x="507" y="1047"/>
                  <a:pt x="507" y="1047"/>
                </a:cubicBezTo>
                <a:cubicBezTo>
                  <a:pt x="507" y="1049"/>
                  <a:pt x="507" y="1052"/>
                  <a:pt x="507" y="1055"/>
                </a:cubicBezTo>
                <a:cubicBezTo>
                  <a:pt x="507" y="1055"/>
                  <a:pt x="507" y="1055"/>
                  <a:pt x="507" y="1055"/>
                </a:cubicBezTo>
                <a:cubicBezTo>
                  <a:pt x="507" y="1055"/>
                  <a:pt x="507" y="1055"/>
                  <a:pt x="507" y="1055"/>
                </a:cubicBezTo>
                <a:cubicBezTo>
                  <a:pt x="507" y="1057"/>
                  <a:pt x="507" y="1059"/>
                  <a:pt x="507" y="1061"/>
                </a:cubicBezTo>
                <a:cubicBezTo>
                  <a:pt x="507" y="1061"/>
                  <a:pt x="507" y="1061"/>
                  <a:pt x="507" y="1061"/>
                </a:cubicBezTo>
                <a:cubicBezTo>
                  <a:pt x="507" y="1063"/>
                  <a:pt x="507" y="1065"/>
                  <a:pt x="507" y="1067"/>
                </a:cubicBezTo>
                <a:cubicBezTo>
                  <a:pt x="507" y="1067"/>
                  <a:pt x="507" y="1067"/>
                  <a:pt x="507" y="1067"/>
                </a:cubicBezTo>
                <a:cubicBezTo>
                  <a:pt x="507" y="1070"/>
                  <a:pt x="507" y="1072"/>
                  <a:pt x="507" y="1074"/>
                </a:cubicBezTo>
                <a:cubicBezTo>
                  <a:pt x="507" y="1074"/>
                  <a:pt x="507" y="1074"/>
                  <a:pt x="507" y="1074"/>
                </a:cubicBezTo>
                <a:cubicBezTo>
                  <a:pt x="506" y="1076"/>
                  <a:pt x="506" y="1078"/>
                  <a:pt x="506" y="1080"/>
                </a:cubicBezTo>
                <a:cubicBezTo>
                  <a:pt x="506" y="1080"/>
                  <a:pt x="506" y="1080"/>
                  <a:pt x="506" y="1080"/>
                </a:cubicBezTo>
                <a:cubicBezTo>
                  <a:pt x="506" y="1082"/>
                  <a:pt x="506" y="1084"/>
                  <a:pt x="505" y="1086"/>
                </a:cubicBezTo>
                <a:cubicBezTo>
                  <a:pt x="505" y="1086"/>
                  <a:pt x="505" y="1086"/>
                  <a:pt x="505" y="1086"/>
                </a:cubicBezTo>
                <a:cubicBezTo>
                  <a:pt x="505" y="1089"/>
                  <a:pt x="505" y="1091"/>
                  <a:pt x="504" y="1093"/>
                </a:cubicBezTo>
                <a:cubicBezTo>
                  <a:pt x="504" y="1093"/>
                  <a:pt x="504" y="1093"/>
                  <a:pt x="504" y="1093"/>
                </a:cubicBezTo>
                <a:cubicBezTo>
                  <a:pt x="504" y="1095"/>
                  <a:pt x="504" y="1097"/>
                  <a:pt x="503" y="1099"/>
                </a:cubicBezTo>
                <a:cubicBezTo>
                  <a:pt x="503" y="1099"/>
                  <a:pt x="503" y="1099"/>
                  <a:pt x="503" y="1099"/>
                </a:cubicBezTo>
                <a:cubicBezTo>
                  <a:pt x="503" y="1101"/>
                  <a:pt x="503" y="1103"/>
                  <a:pt x="502" y="1105"/>
                </a:cubicBezTo>
                <a:cubicBezTo>
                  <a:pt x="502" y="1105"/>
                  <a:pt x="502" y="1105"/>
                  <a:pt x="502" y="1105"/>
                </a:cubicBezTo>
                <a:cubicBezTo>
                  <a:pt x="502" y="1107"/>
                  <a:pt x="501" y="1109"/>
                  <a:pt x="501" y="1111"/>
                </a:cubicBezTo>
                <a:cubicBezTo>
                  <a:pt x="501" y="1111"/>
                  <a:pt x="501" y="1111"/>
                  <a:pt x="501" y="1111"/>
                </a:cubicBezTo>
                <a:cubicBezTo>
                  <a:pt x="501" y="1113"/>
                  <a:pt x="500" y="1115"/>
                  <a:pt x="499" y="1117"/>
                </a:cubicBezTo>
                <a:cubicBezTo>
                  <a:pt x="499" y="1117"/>
                  <a:pt x="499" y="1117"/>
                  <a:pt x="499" y="1117"/>
                </a:cubicBezTo>
                <a:cubicBezTo>
                  <a:pt x="499" y="1119"/>
                  <a:pt x="498" y="1121"/>
                  <a:pt x="498" y="1123"/>
                </a:cubicBezTo>
                <a:cubicBezTo>
                  <a:pt x="498" y="1123"/>
                  <a:pt x="498" y="1123"/>
                  <a:pt x="498" y="1123"/>
                </a:cubicBezTo>
                <a:cubicBezTo>
                  <a:pt x="497" y="1127"/>
                  <a:pt x="496" y="1131"/>
                  <a:pt x="494" y="1135"/>
                </a:cubicBezTo>
                <a:cubicBezTo>
                  <a:pt x="494" y="1135"/>
                  <a:pt x="494" y="1135"/>
                  <a:pt x="494" y="1135"/>
                </a:cubicBezTo>
                <a:cubicBezTo>
                  <a:pt x="468" y="1213"/>
                  <a:pt x="405" y="1276"/>
                  <a:pt x="324" y="1299"/>
                </a:cubicBezTo>
                <a:cubicBezTo>
                  <a:pt x="324" y="1299"/>
                  <a:pt x="324" y="1299"/>
                  <a:pt x="324" y="1299"/>
                </a:cubicBezTo>
                <a:cubicBezTo>
                  <a:pt x="318" y="1301"/>
                  <a:pt x="312" y="1302"/>
                  <a:pt x="305" y="1303"/>
                </a:cubicBezTo>
                <a:cubicBezTo>
                  <a:pt x="305" y="1303"/>
                  <a:pt x="305" y="1303"/>
                  <a:pt x="305" y="1303"/>
                </a:cubicBezTo>
                <a:cubicBezTo>
                  <a:pt x="303" y="1304"/>
                  <a:pt x="301" y="1304"/>
                  <a:pt x="299" y="1305"/>
                </a:cubicBezTo>
                <a:cubicBezTo>
                  <a:pt x="299" y="1305"/>
                  <a:pt x="299" y="1305"/>
                  <a:pt x="299" y="1305"/>
                </a:cubicBezTo>
                <a:cubicBezTo>
                  <a:pt x="297" y="1305"/>
                  <a:pt x="295" y="1305"/>
                  <a:pt x="293" y="1306"/>
                </a:cubicBezTo>
                <a:cubicBezTo>
                  <a:pt x="293" y="1306"/>
                  <a:pt x="293" y="1306"/>
                  <a:pt x="293" y="1306"/>
                </a:cubicBezTo>
                <a:cubicBezTo>
                  <a:pt x="289" y="1306"/>
                  <a:pt x="284" y="1307"/>
                  <a:pt x="280" y="1307"/>
                </a:cubicBezTo>
                <a:cubicBezTo>
                  <a:pt x="280" y="1307"/>
                  <a:pt x="280" y="1307"/>
                  <a:pt x="280" y="1307"/>
                </a:cubicBezTo>
                <a:cubicBezTo>
                  <a:pt x="278" y="1308"/>
                  <a:pt x="276" y="1308"/>
                  <a:pt x="273" y="1308"/>
                </a:cubicBezTo>
                <a:cubicBezTo>
                  <a:pt x="273" y="1308"/>
                  <a:pt x="273" y="1308"/>
                  <a:pt x="273" y="1308"/>
                </a:cubicBezTo>
                <a:cubicBezTo>
                  <a:pt x="269" y="1308"/>
                  <a:pt x="265" y="1308"/>
                  <a:pt x="260" y="1309"/>
                </a:cubicBezTo>
                <a:cubicBezTo>
                  <a:pt x="260" y="1309"/>
                  <a:pt x="260" y="1309"/>
                  <a:pt x="260" y="1309"/>
                </a:cubicBezTo>
                <a:cubicBezTo>
                  <a:pt x="258" y="1309"/>
                  <a:pt x="256" y="1309"/>
                  <a:pt x="253" y="1309"/>
                </a:cubicBezTo>
                <a:cubicBezTo>
                  <a:pt x="253" y="1309"/>
                  <a:pt x="253" y="1309"/>
                  <a:pt x="253" y="1309"/>
                </a:cubicBezTo>
                <a:cubicBezTo>
                  <a:pt x="251" y="1309"/>
                  <a:pt x="249" y="1309"/>
                  <a:pt x="247" y="1309"/>
                </a:cubicBezTo>
                <a:cubicBezTo>
                  <a:pt x="247" y="1309"/>
                  <a:pt x="247" y="1309"/>
                  <a:pt x="247" y="1309"/>
                </a:cubicBezTo>
                <a:cubicBezTo>
                  <a:pt x="242" y="1308"/>
                  <a:pt x="238" y="1308"/>
                  <a:pt x="233" y="1308"/>
                </a:cubicBezTo>
                <a:cubicBezTo>
                  <a:pt x="233" y="1308"/>
                  <a:pt x="233" y="1308"/>
                  <a:pt x="233" y="1308"/>
                </a:cubicBezTo>
                <a:cubicBezTo>
                  <a:pt x="231" y="1308"/>
                  <a:pt x="229" y="1308"/>
                  <a:pt x="227" y="1307"/>
                </a:cubicBezTo>
                <a:cubicBezTo>
                  <a:pt x="227" y="1307"/>
                  <a:pt x="227" y="1307"/>
                  <a:pt x="227" y="1307"/>
                </a:cubicBezTo>
                <a:cubicBezTo>
                  <a:pt x="223" y="1307"/>
                  <a:pt x="218" y="1306"/>
                  <a:pt x="214" y="1306"/>
                </a:cubicBezTo>
                <a:cubicBezTo>
                  <a:pt x="214" y="1306"/>
                  <a:pt x="214" y="1306"/>
                  <a:pt x="214" y="1306"/>
                </a:cubicBezTo>
                <a:cubicBezTo>
                  <a:pt x="212" y="1305"/>
                  <a:pt x="210" y="1305"/>
                  <a:pt x="208" y="1305"/>
                </a:cubicBezTo>
                <a:cubicBezTo>
                  <a:pt x="208" y="1305"/>
                  <a:pt x="208" y="1305"/>
                  <a:pt x="208" y="1305"/>
                </a:cubicBezTo>
                <a:cubicBezTo>
                  <a:pt x="205" y="1304"/>
                  <a:pt x="203" y="1304"/>
                  <a:pt x="201" y="1303"/>
                </a:cubicBezTo>
                <a:cubicBezTo>
                  <a:pt x="201" y="1303"/>
                  <a:pt x="201" y="1303"/>
                  <a:pt x="201" y="1303"/>
                </a:cubicBezTo>
                <a:cubicBezTo>
                  <a:pt x="195" y="1302"/>
                  <a:pt x="189" y="1301"/>
                  <a:pt x="183" y="1299"/>
                </a:cubicBezTo>
                <a:cubicBezTo>
                  <a:pt x="183" y="1299"/>
                  <a:pt x="183" y="1299"/>
                  <a:pt x="183" y="1299"/>
                </a:cubicBezTo>
                <a:cubicBezTo>
                  <a:pt x="101" y="1276"/>
                  <a:pt x="38" y="1213"/>
                  <a:pt x="13" y="1135"/>
                </a:cubicBezTo>
                <a:cubicBezTo>
                  <a:pt x="12" y="1135"/>
                  <a:pt x="12" y="1135"/>
                  <a:pt x="12" y="1135"/>
                </a:cubicBezTo>
                <a:cubicBezTo>
                  <a:pt x="11" y="1131"/>
                  <a:pt x="10" y="1127"/>
                  <a:pt x="9" y="1123"/>
                </a:cubicBezTo>
                <a:cubicBezTo>
                  <a:pt x="9" y="1123"/>
                  <a:pt x="9" y="1123"/>
                  <a:pt x="9" y="1123"/>
                </a:cubicBezTo>
                <a:cubicBezTo>
                  <a:pt x="8" y="1121"/>
                  <a:pt x="8" y="1119"/>
                  <a:pt x="7" y="1117"/>
                </a:cubicBezTo>
                <a:cubicBezTo>
                  <a:pt x="7" y="1117"/>
                  <a:pt x="7" y="1117"/>
                  <a:pt x="7" y="1117"/>
                </a:cubicBezTo>
                <a:cubicBezTo>
                  <a:pt x="7" y="1115"/>
                  <a:pt x="6" y="1113"/>
                  <a:pt x="6" y="1111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5" y="1109"/>
                  <a:pt x="5" y="1107"/>
                  <a:pt x="5" y="1105"/>
                </a:cubicBezTo>
                <a:cubicBezTo>
                  <a:pt x="5" y="1105"/>
                  <a:pt x="5" y="1105"/>
                  <a:pt x="5" y="1105"/>
                </a:cubicBezTo>
                <a:cubicBezTo>
                  <a:pt x="4" y="1103"/>
                  <a:pt x="4" y="1101"/>
                  <a:pt x="3" y="1099"/>
                </a:cubicBezTo>
                <a:cubicBezTo>
                  <a:pt x="3" y="1099"/>
                  <a:pt x="3" y="1099"/>
                  <a:pt x="3" y="1099"/>
                </a:cubicBezTo>
                <a:cubicBezTo>
                  <a:pt x="3" y="1097"/>
                  <a:pt x="3" y="1095"/>
                  <a:pt x="2" y="1093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2" y="1091"/>
                  <a:pt x="2" y="1089"/>
                  <a:pt x="1" y="1086"/>
                </a:cubicBezTo>
                <a:cubicBezTo>
                  <a:pt x="1" y="1086"/>
                  <a:pt x="1" y="1086"/>
                  <a:pt x="1" y="1086"/>
                </a:cubicBezTo>
                <a:cubicBezTo>
                  <a:pt x="1" y="1084"/>
                  <a:pt x="1" y="1082"/>
                  <a:pt x="1" y="1080"/>
                </a:cubicBezTo>
                <a:cubicBezTo>
                  <a:pt x="1" y="1080"/>
                  <a:pt x="1" y="1080"/>
                  <a:pt x="1" y="1080"/>
                </a:cubicBezTo>
                <a:cubicBezTo>
                  <a:pt x="1" y="1078"/>
                  <a:pt x="0" y="1076"/>
                  <a:pt x="0" y="1074"/>
                </a:cubicBezTo>
                <a:cubicBezTo>
                  <a:pt x="0" y="1074"/>
                  <a:pt x="0" y="1074"/>
                  <a:pt x="0" y="1074"/>
                </a:cubicBezTo>
                <a:cubicBezTo>
                  <a:pt x="0" y="1072"/>
                  <a:pt x="0" y="1070"/>
                  <a:pt x="0" y="10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065"/>
                  <a:pt x="0" y="1063"/>
                  <a:pt x="0" y="1061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0" y="1059"/>
                  <a:pt x="0" y="1057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2"/>
                  <a:pt x="0" y="1049"/>
                  <a:pt x="0" y="1047"/>
                </a:cubicBezTo>
                <a:cubicBezTo>
                  <a:pt x="0" y="1046"/>
                  <a:pt x="0" y="1045"/>
                  <a:pt x="0" y="1044"/>
                </a:cubicBezTo>
                <a:cubicBezTo>
                  <a:pt x="0" y="1043"/>
                  <a:pt x="0" y="1041"/>
                  <a:pt x="0" y="1040"/>
                </a:cubicBezTo>
                <a:cubicBezTo>
                  <a:pt x="5" y="950"/>
                  <a:pt x="54" y="896"/>
                  <a:pt x="89" y="8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FB5609E8-5D08-C84A-84A6-012B0870921B}"/>
              </a:ext>
            </a:extLst>
          </p:cNvPr>
          <p:cNvSpPr>
            <a:spLocks/>
          </p:cNvSpPr>
          <p:nvPr/>
        </p:nvSpPr>
        <p:spPr bwMode="auto">
          <a:xfrm>
            <a:off x="5187951" y="4929188"/>
            <a:ext cx="1816100" cy="706438"/>
          </a:xfrm>
          <a:custGeom>
            <a:avLst/>
            <a:gdLst>
              <a:gd name="T0" fmla="*/ 820 w 1308"/>
              <a:gd name="T1" fmla="*/ 89 h 508"/>
              <a:gd name="T2" fmla="*/ 1046 w 1308"/>
              <a:gd name="T3" fmla="*/ 1 h 508"/>
              <a:gd name="T4" fmla="*/ 1055 w 1308"/>
              <a:gd name="T5" fmla="*/ 0 h 508"/>
              <a:gd name="T6" fmla="*/ 1067 w 1308"/>
              <a:gd name="T7" fmla="*/ 1 h 508"/>
              <a:gd name="T8" fmla="*/ 1074 w 1308"/>
              <a:gd name="T9" fmla="*/ 1 h 508"/>
              <a:gd name="T10" fmla="*/ 1086 w 1308"/>
              <a:gd name="T11" fmla="*/ 2 h 508"/>
              <a:gd name="T12" fmla="*/ 1093 w 1308"/>
              <a:gd name="T13" fmla="*/ 3 h 508"/>
              <a:gd name="T14" fmla="*/ 1105 w 1308"/>
              <a:gd name="T15" fmla="*/ 5 h 508"/>
              <a:gd name="T16" fmla="*/ 1111 w 1308"/>
              <a:gd name="T17" fmla="*/ 7 h 508"/>
              <a:gd name="T18" fmla="*/ 1123 w 1308"/>
              <a:gd name="T19" fmla="*/ 10 h 508"/>
              <a:gd name="T20" fmla="*/ 1135 w 1308"/>
              <a:gd name="T21" fmla="*/ 13 h 508"/>
              <a:gd name="T22" fmla="*/ 1303 w 1308"/>
              <a:gd name="T23" fmla="*/ 202 h 508"/>
              <a:gd name="T24" fmla="*/ 1304 w 1308"/>
              <a:gd name="T25" fmla="*/ 208 h 508"/>
              <a:gd name="T26" fmla="*/ 1307 w 1308"/>
              <a:gd name="T27" fmla="*/ 228 h 508"/>
              <a:gd name="T28" fmla="*/ 1308 w 1308"/>
              <a:gd name="T29" fmla="*/ 234 h 508"/>
              <a:gd name="T30" fmla="*/ 1308 w 1308"/>
              <a:gd name="T31" fmla="*/ 254 h 508"/>
              <a:gd name="T32" fmla="*/ 1308 w 1308"/>
              <a:gd name="T33" fmla="*/ 261 h 508"/>
              <a:gd name="T34" fmla="*/ 1307 w 1308"/>
              <a:gd name="T35" fmla="*/ 281 h 508"/>
              <a:gd name="T36" fmla="*/ 1305 w 1308"/>
              <a:gd name="T37" fmla="*/ 294 h 508"/>
              <a:gd name="T38" fmla="*/ 1303 w 1308"/>
              <a:gd name="T39" fmla="*/ 306 h 508"/>
              <a:gd name="T40" fmla="*/ 1299 w 1308"/>
              <a:gd name="T41" fmla="*/ 325 h 508"/>
              <a:gd name="T42" fmla="*/ 1123 w 1308"/>
              <a:gd name="T43" fmla="*/ 499 h 508"/>
              <a:gd name="T44" fmla="*/ 1117 w 1308"/>
              <a:gd name="T45" fmla="*/ 500 h 508"/>
              <a:gd name="T46" fmla="*/ 1105 w 1308"/>
              <a:gd name="T47" fmla="*/ 503 h 508"/>
              <a:gd name="T48" fmla="*/ 1099 w 1308"/>
              <a:gd name="T49" fmla="*/ 504 h 508"/>
              <a:gd name="T50" fmla="*/ 1086 w 1308"/>
              <a:gd name="T51" fmla="*/ 506 h 508"/>
              <a:gd name="T52" fmla="*/ 1080 w 1308"/>
              <a:gd name="T53" fmla="*/ 507 h 508"/>
              <a:gd name="T54" fmla="*/ 1067 w 1308"/>
              <a:gd name="T55" fmla="*/ 508 h 508"/>
              <a:gd name="T56" fmla="*/ 1061 w 1308"/>
              <a:gd name="T57" fmla="*/ 508 h 508"/>
              <a:gd name="T58" fmla="*/ 1053 w 1308"/>
              <a:gd name="T59" fmla="*/ 508 h 508"/>
              <a:gd name="T60" fmla="*/ 1047 w 1308"/>
              <a:gd name="T61" fmla="*/ 508 h 508"/>
              <a:gd name="T62" fmla="*/ 489 w 1308"/>
              <a:gd name="T63" fmla="*/ 419 h 508"/>
              <a:gd name="T64" fmla="*/ 262 w 1308"/>
              <a:gd name="T65" fmla="*/ 508 h 508"/>
              <a:gd name="T66" fmla="*/ 254 w 1308"/>
              <a:gd name="T67" fmla="*/ 508 h 508"/>
              <a:gd name="T68" fmla="*/ 241 w 1308"/>
              <a:gd name="T69" fmla="*/ 508 h 508"/>
              <a:gd name="T70" fmla="*/ 234 w 1308"/>
              <a:gd name="T71" fmla="*/ 507 h 508"/>
              <a:gd name="T72" fmla="*/ 222 w 1308"/>
              <a:gd name="T73" fmla="*/ 506 h 508"/>
              <a:gd name="T74" fmla="*/ 215 w 1308"/>
              <a:gd name="T75" fmla="*/ 505 h 508"/>
              <a:gd name="T76" fmla="*/ 203 w 1308"/>
              <a:gd name="T77" fmla="*/ 503 h 508"/>
              <a:gd name="T78" fmla="*/ 197 w 1308"/>
              <a:gd name="T79" fmla="*/ 502 h 508"/>
              <a:gd name="T80" fmla="*/ 185 w 1308"/>
              <a:gd name="T81" fmla="*/ 499 h 508"/>
              <a:gd name="T82" fmla="*/ 173 w 1308"/>
              <a:gd name="T83" fmla="*/ 495 h 508"/>
              <a:gd name="T84" fmla="*/ 5 w 1308"/>
              <a:gd name="T85" fmla="*/ 306 h 508"/>
              <a:gd name="T86" fmla="*/ 4 w 1308"/>
              <a:gd name="T87" fmla="*/ 300 h 508"/>
              <a:gd name="T88" fmla="*/ 1 w 1308"/>
              <a:gd name="T89" fmla="*/ 281 h 508"/>
              <a:gd name="T90" fmla="*/ 0 w 1308"/>
              <a:gd name="T91" fmla="*/ 274 h 508"/>
              <a:gd name="T92" fmla="*/ 0 w 1308"/>
              <a:gd name="T93" fmla="*/ 254 h 508"/>
              <a:gd name="T94" fmla="*/ 0 w 1308"/>
              <a:gd name="T95" fmla="*/ 248 h 508"/>
              <a:gd name="T96" fmla="*/ 1 w 1308"/>
              <a:gd name="T97" fmla="*/ 228 h 508"/>
              <a:gd name="T98" fmla="*/ 3 w 1308"/>
              <a:gd name="T99" fmla="*/ 215 h 508"/>
              <a:gd name="T100" fmla="*/ 5 w 1308"/>
              <a:gd name="T101" fmla="*/ 202 h 508"/>
              <a:gd name="T102" fmla="*/ 9 w 1308"/>
              <a:gd name="T103" fmla="*/ 184 h 508"/>
              <a:gd name="T104" fmla="*/ 185 w 1308"/>
              <a:gd name="T105" fmla="*/ 10 h 508"/>
              <a:gd name="T106" fmla="*/ 191 w 1308"/>
              <a:gd name="T107" fmla="*/ 8 h 508"/>
              <a:gd name="T108" fmla="*/ 203 w 1308"/>
              <a:gd name="T109" fmla="*/ 5 h 508"/>
              <a:gd name="T110" fmla="*/ 209 w 1308"/>
              <a:gd name="T111" fmla="*/ 4 h 508"/>
              <a:gd name="T112" fmla="*/ 222 w 1308"/>
              <a:gd name="T113" fmla="*/ 2 h 508"/>
              <a:gd name="T114" fmla="*/ 228 w 1308"/>
              <a:gd name="T115" fmla="*/ 2 h 508"/>
              <a:gd name="T116" fmla="*/ 241 w 1308"/>
              <a:gd name="T117" fmla="*/ 1 h 508"/>
              <a:gd name="T118" fmla="*/ 247 w 1308"/>
              <a:gd name="T119" fmla="*/ 1 h 508"/>
              <a:gd name="T120" fmla="*/ 254 w 1308"/>
              <a:gd name="T121" fmla="*/ 0 h 508"/>
              <a:gd name="T122" fmla="*/ 268 w 1308"/>
              <a:gd name="T123" fmla="*/ 1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8" h="508">
                <a:moveTo>
                  <a:pt x="489" y="89"/>
                </a:moveTo>
                <a:cubicBezTo>
                  <a:pt x="533" y="107"/>
                  <a:pt x="584" y="121"/>
                  <a:pt x="652" y="122"/>
                </a:cubicBezTo>
                <a:cubicBezTo>
                  <a:pt x="722" y="122"/>
                  <a:pt x="775" y="108"/>
                  <a:pt x="820" y="89"/>
                </a:cubicBezTo>
                <a:cubicBezTo>
                  <a:pt x="896" y="54"/>
                  <a:pt x="950" y="6"/>
                  <a:pt x="1039" y="1"/>
                </a:cubicBezTo>
                <a:cubicBezTo>
                  <a:pt x="1041" y="1"/>
                  <a:pt x="1043" y="1"/>
                  <a:pt x="1044" y="1"/>
                </a:cubicBezTo>
                <a:cubicBezTo>
                  <a:pt x="1046" y="1"/>
                  <a:pt x="1046" y="1"/>
                  <a:pt x="1046" y="1"/>
                </a:cubicBezTo>
                <a:cubicBezTo>
                  <a:pt x="1049" y="1"/>
                  <a:pt x="1052" y="0"/>
                  <a:pt x="1054" y="0"/>
                </a:cubicBezTo>
                <a:cubicBezTo>
                  <a:pt x="1055" y="0"/>
                  <a:pt x="1055" y="0"/>
                  <a:pt x="1055" y="0"/>
                </a:cubicBezTo>
                <a:cubicBezTo>
                  <a:pt x="1055" y="0"/>
                  <a:pt x="1055" y="0"/>
                  <a:pt x="1055" y="0"/>
                </a:cubicBezTo>
                <a:cubicBezTo>
                  <a:pt x="1057" y="0"/>
                  <a:pt x="1059" y="0"/>
                  <a:pt x="1061" y="1"/>
                </a:cubicBezTo>
                <a:cubicBezTo>
                  <a:pt x="1061" y="1"/>
                  <a:pt x="1061" y="1"/>
                  <a:pt x="1061" y="1"/>
                </a:cubicBezTo>
                <a:cubicBezTo>
                  <a:pt x="1063" y="1"/>
                  <a:pt x="1065" y="1"/>
                  <a:pt x="1067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9" y="1"/>
                  <a:pt x="1072" y="1"/>
                  <a:pt x="1074" y="1"/>
                </a:cubicBezTo>
                <a:cubicBezTo>
                  <a:pt x="1074" y="1"/>
                  <a:pt x="1074" y="1"/>
                  <a:pt x="1074" y="1"/>
                </a:cubicBezTo>
                <a:cubicBezTo>
                  <a:pt x="1076" y="1"/>
                  <a:pt x="1078" y="1"/>
                  <a:pt x="1080" y="2"/>
                </a:cubicBezTo>
                <a:cubicBezTo>
                  <a:pt x="1080" y="2"/>
                  <a:pt x="1080" y="2"/>
                  <a:pt x="1080" y="2"/>
                </a:cubicBezTo>
                <a:cubicBezTo>
                  <a:pt x="1082" y="2"/>
                  <a:pt x="1084" y="2"/>
                  <a:pt x="1086" y="2"/>
                </a:cubicBezTo>
                <a:cubicBezTo>
                  <a:pt x="1086" y="2"/>
                  <a:pt x="1086" y="2"/>
                  <a:pt x="1086" y="2"/>
                </a:cubicBezTo>
                <a:cubicBezTo>
                  <a:pt x="1088" y="3"/>
                  <a:pt x="1091" y="3"/>
                  <a:pt x="1093" y="3"/>
                </a:cubicBezTo>
                <a:cubicBezTo>
                  <a:pt x="1093" y="3"/>
                  <a:pt x="1093" y="3"/>
                  <a:pt x="1093" y="3"/>
                </a:cubicBezTo>
                <a:cubicBezTo>
                  <a:pt x="1095" y="4"/>
                  <a:pt x="1097" y="4"/>
                  <a:pt x="1099" y="4"/>
                </a:cubicBezTo>
                <a:cubicBezTo>
                  <a:pt x="1099" y="4"/>
                  <a:pt x="1099" y="4"/>
                  <a:pt x="1099" y="4"/>
                </a:cubicBezTo>
                <a:cubicBezTo>
                  <a:pt x="1101" y="5"/>
                  <a:pt x="1103" y="5"/>
                  <a:pt x="1105" y="5"/>
                </a:cubicBezTo>
                <a:cubicBezTo>
                  <a:pt x="1105" y="5"/>
                  <a:pt x="1105" y="5"/>
                  <a:pt x="1105" y="5"/>
                </a:cubicBezTo>
                <a:cubicBezTo>
                  <a:pt x="1107" y="6"/>
                  <a:pt x="1109" y="6"/>
                  <a:pt x="1111" y="7"/>
                </a:cubicBezTo>
                <a:cubicBezTo>
                  <a:pt x="1111" y="7"/>
                  <a:pt x="1111" y="7"/>
                  <a:pt x="1111" y="7"/>
                </a:cubicBezTo>
                <a:cubicBezTo>
                  <a:pt x="1113" y="7"/>
                  <a:pt x="1115" y="8"/>
                  <a:pt x="1117" y="8"/>
                </a:cubicBezTo>
                <a:cubicBezTo>
                  <a:pt x="1117" y="8"/>
                  <a:pt x="1117" y="8"/>
                  <a:pt x="1117" y="8"/>
                </a:cubicBezTo>
                <a:cubicBezTo>
                  <a:pt x="1119" y="9"/>
                  <a:pt x="1121" y="9"/>
                  <a:pt x="1123" y="10"/>
                </a:cubicBezTo>
                <a:cubicBezTo>
                  <a:pt x="1123" y="10"/>
                  <a:pt x="1123" y="10"/>
                  <a:pt x="1123" y="10"/>
                </a:cubicBezTo>
                <a:cubicBezTo>
                  <a:pt x="1127" y="11"/>
                  <a:pt x="1131" y="12"/>
                  <a:pt x="1135" y="13"/>
                </a:cubicBezTo>
                <a:cubicBezTo>
                  <a:pt x="1135" y="13"/>
                  <a:pt x="1135" y="13"/>
                  <a:pt x="1135" y="13"/>
                </a:cubicBezTo>
                <a:cubicBezTo>
                  <a:pt x="1213" y="39"/>
                  <a:pt x="1275" y="102"/>
                  <a:pt x="1299" y="184"/>
                </a:cubicBezTo>
                <a:cubicBezTo>
                  <a:pt x="1299" y="184"/>
                  <a:pt x="1299" y="184"/>
                  <a:pt x="1299" y="184"/>
                </a:cubicBezTo>
                <a:cubicBezTo>
                  <a:pt x="1300" y="190"/>
                  <a:pt x="1302" y="196"/>
                  <a:pt x="1303" y="202"/>
                </a:cubicBezTo>
                <a:cubicBezTo>
                  <a:pt x="1303" y="202"/>
                  <a:pt x="1303" y="202"/>
                  <a:pt x="1303" y="202"/>
                </a:cubicBezTo>
                <a:cubicBezTo>
                  <a:pt x="1304" y="204"/>
                  <a:pt x="1304" y="206"/>
                  <a:pt x="1304" y="208"/>
                </a:cubicBezTo>
                <a:cubicBezTo>
                  <a:pt x="1304" y="208"/>
                  <a:pt x="1304" y="208"/>
                  <a:pt x="1304" y="208"/>
                </a:cubicBezTo>
                <a:cubicBezTo>
                  <a:pt x="1305" y="210"/>
                  <a:pt x="1305" y="213"/>
                  <a:pt x="1305" y="215"/>
                </a:cubicBezTo>
                <a:cubicBezTo>
                  <a:pt x="1305" y="215"/>
                  <a:pt x="1305" y="215"/>
                  <a:pt x="1305" y="215"/>
                </a:cubicBezTo>
                <a:cubicBezTo>
                  <a:pt x="1306" y="219"/>
                  <a:pt x="1307" y="223"/>
                  <a:pt x="1307" y="228"/>
                </a:cubicBezTo>
                <a:cubicBezTo>
                  <a:pt x="1307" y="228"/>
                  <a:pt x="1307" y="228"/>
                  <a:pt x="1307" y="228"/>
                </a:cubicBezTo>
                <a:cubicBezTo>
                  <a:pt x="1307" y="230"/>
                  <a:pt x="1307" y="232"/>
                  <a:pt x="1308" y="234"/>
                </a:cubicBezTo>
                <a:cubicBezTo>
                  <a:pt x="1308" y="234"/>
                  <a:pt x="1308" y="234"/>
                  <a:pt x="1308" y="234"/>
                </a:cubicBezTo>
                <a:cubicBezTo>
                  <a:pt x="1308" y="239"/>
                  <a:pt x="1308" y="243"/>
                  <a:pt x="1308" y="248"/>
                </a:cubicBezTo>
                <a:cubicBezTo>
                  <a:pt x="1308" y="248"/>
                  <a:pt x="1308" y="248"/>
                  <a:pt x="1308" y="248"/>
                </a:cubicBezTo>
                <a:cubicBezTo>
                  <a:pt x="1308" y="250"/>
                  <a:pt x="1308" y="252"/>
                  <a:pt x="1308" y="254"/>
                </a:cubicBezTo>
                <a:cubicBezTo>
                  <a:pt x="1308" y="254"/>
                  <a:pt x="1308" y="254"/>
                  <a:pt x="1308" y="254"/>
                </a:cubicBezTo>
                <a:cubicBezTo>
                  <a:pt x="1308" y="257"/>
                  <a:pt x="1308" y="259"/>
                  <a:pt x="1308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08" y="265"/>
                  <a:pt x="1308" y="270"/>
                  <a:pt x="1308" y="274"/>
                </a:cubicBezTo>
                <a:cubicBezTo>
                  <a:pt x="1308" y="274"/>
                  <a:pt x="1308" y="274"/>
                  <a:pt x="1308" y="274"/>
                </a:cubicBezTo>
                <a:cubicBezTo>
                  <a:pt x="1307" y="276"/>
                  <a:pt x="1307" y="279"/>
                  <a:pt x="1307" y="281"/>
                </a:cubicBezTo>
                <a:cubicBezTo>
                  <a:pt x="1307" y="281"/>
                  <a:pt x="1307" y="281"/>
                  <a:pt x="1307" y="281"/>
                </a:cubicBezTo>
                <a:cubicBezTo>
                  <a:pt x="1307" y="285"/>
                  <a:pt x="1306" y="289"/>
                  <a:pt x="1305" y="294"/>
                </a:cubicBezTo>
                <a:cubicBezTo>
                  <a:pt x="1305" y="294"/>
                  <a:pt x="1305" y="294"/>
                  <a:pt x="1305" y="294"/>
                </a:cubicBezTo>
                <a:cubicBezTo>
                  <a:pt x="1305" y="296"/>
                  <a:pt x="1305" y="298"/>
                  <a:pt x="1304" y="300"/>
                </a:cubicBezTo>
                <a:cubicBezTo>
                  <a:pt x="1304" y="300"/>
                  <a:pt x="1304" y="300"/>
                  <a:pt x="1304" y="300"/>
                </a:cubicBezTo>
                <a:cubicBezTo>
                  <a:pt x="1304" y="302"/>
                  <a:pt x="1304" y="304"/>
                  <a:pt x="1303" y="306"/>
                </a:cubicBezTo>
                <a:cubicBezTo>
                  <a:pt x="1303" y="306"/>
                  <a:pt x="1303" y="306"/>
                  <a:pt x="1303" y="306"/>
                </a:cubicBezTo>
                <a:cubicBezTo>
                  <a:pt x="1302" y="313"/>
                  <a:pt x="1300" y="319"/>
                  <a:pt x="1299" y="325"/>
                </a:cubicBezTo>
                <a:cubicBezTo>
                  <a:pt x="1299" y="325"/>
                  <a:pt x="1299" y="325"/>
                  <a:pt x="1299" y="325"/>
                </a:cubicBezTo>
                <a:cubicBezTo>
                  <a:pt x="1275" y="406"/>
                  <a:pt x="1213" y="469"/>
                  <a:pt x="1135" y="495"/>
                </a:cubicBezTo>
                <a:cubicBezTo>
                  <a:pt x="1135" y="495"/>
                  <a:pt x="1135" y="495"/>
                  <a:pt x="1135" y="495"/>
                </a:cubicBezTo>
                <a:cubicBezTo>
                  <a:pt x="1131" y="496"/>
                  <a:pt x="1127" y="498"/>
                  <a:pt x="1123" y="499"/>
                </a:cubicBezTo>
                <a:cubicBezTo>
                  <a:pt x="1123" y="499"/>
                  <a:pt x="1123" y="499"/>
                  <a:pt x="1123" y="499"/>
                </a:cubicBezTo>
                <a:cubicBezTo>
                  <a:pt x="1121" y="499"/>
                  <a:pt x="1119" y="500"/>
                  <a:pt x="1117" y="500"/>
                </a:cubicBezTo>
                <a:cubicBezTo>
                  <a:pt x="1117" y="500"/>
                  <a:pt x="1117" y="500"/>
                  <a:pt x="1117" y="500"/>
                </a:cubicBezTo>
                <a:cubicBezTo>
                  <a:pt x="1115" y="501"/>
                  <a:pt x="1113" y="501"/>
                  <a:pt x="1111" y="502"/>
                </a:cubicBezTo>
                <a:cubicBezTo>
                  <a:pt x="1111" y="502"/>
                  <a:pt x="1111" y="502"/>
                  <a:pt x="1111" y="502"/>
                </a:cubicBezTo>
                <a:cubicBezTo>
                  <a:pt x="1109" y="502"/>
                  <a:pt x="1107" y="503"/>
                  <a:pt x="1105" y="503"/>
                </a:cubicBezTo>
                <a:cubicBezTo>
                  <a:pt x="1105" y="503"/>
                  <a:pt x="1105" y="503"/>
                  <a:pt x="1105" y="503"/>
                </a:cubicBezTo>
                <a:cubicBezTo>
                  <a:pt x="1103" y="504"/>
                  <a:pt x="1101" y="504"/>
                  <a:pt x="1099" y="504"/>
                </a:cubicBezTo>
                <a:cubicBezTo>
                  <a:pt x="1099" y="504"/>
                  <a:pt x="1099" y="504"/>
                  <a:pt x="1099" y="504"/>
                </a:cubicBezTo>
                <a:cubicBezTo>
                  <a:pt x="1097" y="505"/>
                  <a:pt x="1095" y="505"/>
                  <a:pt x="1093" y="505"/>
                </a:cubicBezTo>
                <a:cubicBezTo>
                  <a:pt x="1093" y="505"/>
                  <a:pt x="1093" y="505"/>
                  <a:pt x="1093" y="505"/>
                </a:cubicBezTo>
                <a:cubicBezTo>
                  <a:pt x="1091" y="506"/>
                  <a:pt x="1088" y="506"/>
                  <a:pt x="1086" y="506"/>
                </a:cubicBezTo>
                <a:cubicBezTo>
                  <a:pt x="1086" y="506"/>
                  <a:pt x="1086" y="506"/>
                  <a:pt x="1086" y="506"/>
                </a:cubicBezTo>
                <a:cubicBezTo>
                  <a:pt x="1084" y="506"/>
                  <a:pt x="1082" y="507"/>
                  <a:pt x="1080" y="507"/>
                </a:cubicBezTo>
                <a:cubicBezTo>
                  <a:pt x="1080" y="507"/>
                  <a:pt x="1080" y="507"/>
                  <a:pt x="1080" y="507"/>
                </a:cubicBezTo>
                <a:cubicBezTo>
                  <a:pt x="1078" y="507"/>
                  <a:pt x="1076" y="507"/>
                  <a:pt x="1074" y="507"/>
                </a:cubicBezTo>
                <a:cubicBezTo>
                  <a:pt x="1074" y="507"/>
                  <a:pt x="1074" y="507"/>
                  <a:pt x="1074" y="507"/>
                </a:cubicBezTo>
                <a:cubicBezTo>
                  <a:pt x="1072" y="508"/>
                  <a:pt x="1069" y="508"/>
                  <a:pt x="1067" y="508"/>
                </a:cubicBezTo>
                <a:cubicBezTo>
                  <a:pt x="1067" y="508"/>
                  <a:pt x="1067" y="508"/>
                  <a:pt x="1067" y="508"/>
                </a:cubicBezTo>
                <a:cubicBezTo>
                  <a:pt x="1065" y="508"/>
                  <a:pt x="1063" y="508"/>
                  <a:pt x="1061" y="508"/>
                </a:cubicBezTo>
                <a:cubicBezTo>
                  <a:pt x="1061" y="508"/>
                  <a:pt x="1061" y="508"/>
                  <a:pt x="1061" y="508"/>
                </a:cubicBezTo>
                <a:cubicBezTo>
                  <a:pt x="1059" y="508"/>
                  <a:pt x="1057" y="508"/>
                  <a:pt x="1055" y="508"/>
                </a:cubicBezTo>
                <a:cubicBezTo>
                  <a:pt x="1055" y="508"/>
                  <a:pt x="1055" y="508"/>
                  <a:pt x="1055" y="508"/>
                </a:cubicBezTo>
                <a:cubicBezTo>
                  <a:pt x="1053" y="508"/>
                  <a:pt x="1053" y="508"/>
                  <a:pt x="1053" y="508"/>
                </a:cubicBezTo>
                <a:cubicBezTo>
                  <a:pt x="1052" y="508"/>
                  <a:pt x="1051" y="508"/>
                  <a:pt x="1051" y="508"/>
                </a:cubicBezTo>
                <a:cubicBezTo>
                  <a:pt x="1050" y="508"/>
                  <a:pt x="1048" y="508"/>
                  <a:pt x="1047" y="508"/>
                </a:cubicBezTo>
                <a:cubicBezTo>
                  <a:pt x="1047" y="508"/>
                  <a:pt x="1047" y="508"/>
                  <a:pt x="1047" y="508"/>
                </a:cubicBezTo>
                <a:cubicBezTo>
                  <a:pt x="953" y="505"/>
                  <a:pt x="898" y="455"/>
                  <a:pt x="820" y="420"/>
                </a:cubicBezTo>
                <a:cubicBezTo>
                  <a:pt x="775" y="401"/>
                  <a:pt x="723" y="387"/>
                  <a:pt x="653" y="386"/>
                </a:cubicBezTo>
                <a:cubicBezTo>
                  <a:pt x="585" y="387"/>
                  <a:pt x="533" y="401"/>
                  <a:pt x="489" y="419"/>
                </a:cubicBezTo>
                <a:cubicBezTo>
                  <a:pt x="412" y="454"/>
                  <a:pt x="359" y="503"/>
                  <a:pt x="268" y="508"/>
                </a:cubicBezTo>
                <a:cubicBezTo>
                  <a:pt x="267" y="508"/>
                  <a:pt x="265" y="508"/>
                  <a:pt x="264" y="508"/>
                </a:cubicBezTo>
                <a:cubicBezTo>
                  <a:pt x="262" y="508"/>
                  <a:pt x="262" y="508"/>
                  <a:pt x="262" y="508"/>
                </a:cubicBezTo>
                <a:cubicBezTo>
                  <a:pt x="259" y="508"/>
                  <a:pt x="256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ubicBezTo>
                  <a:pt x="251" y="508"/>
                  <a:pt x="249" y="508"/>
                  <a:pt x="247" y="508"/>
                </a:cubicBezTo>
                <a:cubicBezTo>
                  <a:pt x="247" y="508"/>
                  <a:pt x="247" y="508"/>
                  <a:pt x="247" y="508"/>
                </a:cubicBezTo>
                <a:cubicBezTo>
                  <a:pt x="245" y="508"/>
                  <a:pt x="243" y="508"/>
                  <a:pt x="241" y="508"/>
                </a:cubicBezTo>
                <a:cubicBezTo>
                  <a:pt x="241" y="508"/>
                  <a:pt x="241" y="508"/>
                  <a:pt x="241" y="508"/>
                </a:cubicBezTo>
                <a:cubicBezTo>
                  <a:pt x="239" y="508"/>
                  <a:pt x="236" y="508"/>
                  <a:pt x="234" y="507"/>
                </a:cubicBezTo>
                <a:cubicBezTo>
                  <a:pt x="234" y="507"/>
                  <a:pt x="234" y="507"/>
                  <a:pt x="234" y="507"/>
                </a:cubicBezTo>
                <a:cubicBezTo>
                  <a:pt x="232" y="507"/>
                  <a:pt x="230" y="507"/>
                  <a:pt x="228" y="507"/>
                </a:cubicBezTo>
                <a:cubicBezTo>
                  <a:pt x="228" y="507"/>
                  <a:pt x="228" y="507"/>
                  <a:pt x="228" y="507"/>
                </a:cubicBezTo>
                <a:cubicBezTo>
                  <a:pt x="226" y="507"/>
                  <a:pt x="224" y="506"/>
                  <a:pt x="222" y="506"/>
                </a:cubicBezTo>
                <a:cubicBezTo>
                  <a:pt x="222" y="506"/>
                  <a:pt x="222" y="506"/>
                  <a:pt x="222" y="506"/>
                </a:cubicBezTo>
                <a:cubicBezTo>
                  <a:pt x="220" y="506"/>
                  <a:pt x="218" y="506"/>
                  <a:pt x="215" y="505"/>
                </a:cubicBezTo>
                <a:cubicBezTo>
                  <a:pt x="215" y="505"/>
                  <a:pt x="215" y="505"/>
                  <a:pt x="215" y="505"/>
                </a:cubicBezTo>
                <a:cubicBezTo>
                  <a:pt x="213" y="505"/>
                  <a:pt x="211" y="505"/>
                  <a:pt x="209" y="504"/>
                </a:cubicBezTo>
                <a:cubicBezTo>
                  <a:pt x="209" y="504"/>
                  <a:pt x="209" y="504"/>
                  <a:pt x="209" y="504"/>
                </a:cubicBezTo>
                <a:cubicBezTo>
                  <a:pt x="207" y="504"/>
                  <a:pt x="205" y="504"/>
                  <a:pt x="203" y="503"/>
                </a:cubicBezTo>
                <a:cubicBezTo>
                  <a:pt x="203" y="503"/>
                  <a:pt x="203" y="503"/>
                  <a:pt x="203" y="503"/>
                </a:cubicBezTo>
                <a:cubicBezTo>
                  <a:pt x="201" y="503"/>
                  <a:pt x="199" y="502"/>
                  <a:pt x="197" y="502"/>
                </a:cubicBezTo>
                <a:cubicBezTo>
                  <a:pt x="197" y="502"/>
                  <a:pt x="197" y="502"/>
                  <a:pt x="197" y="502"/>
                </a:cubicBezTo>
                <a:cubicBezTo>
                  <a:pt x="195" y="501"/>
                  <a:pt x="193" y="501"/>
                  <a:pt x="191" y="500"/>
                </a:cubicBezTo>
                <a:cubicBezTo>
                  <a:pt x="191" y="500"/>
                  <a:pt x="191" y="500"/>
                  <a:pt x="191" y="500"/>
                </a:cubicBezTo>
                <a:cubicBezTo>
                  <a:pt x="189" y="500"/>
                  <a:pt x="187" y="499"/>
                  <a:pt x="185" y="499"/>
                </a:cubicBezTo>
                <a:cubicBezTo>
                  <a:pt x="185" y="499"/>
                  <a:pt x="185" y="499"/>
                  <a:pt x="185" y="499"/>
                </a:cubicBezTo>
                <a:cubicBezTo>
                  <a:pt x="181" y="498"/>
                  <a:pt x="177" y="496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95" y="469"/>
                  <a:pt x="33" y="406"/>
                  <a:pt x="9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8" y="319"/>
                  <a:pt x="6" y="313"/>
                  <a:pt x="5" y="306"/>
                </a:cubicBezTo>
                <a:cubicBezTo>
                  <a:pt x="5" y="306"/>
                  <a:pt x="5" y="306"/>
                  <a:pt x="5" y="306"/>
                </a:cubicBezTo>
                <a:cubicBezTo>
                  <a:pt x="4" y="304"/>
                  <a:pt x="4" y="302"/>
                  <a:pt x="4" y="300"/>
                </a:cubicBezTo>
                <a:cubicBezTo>
                  <a:pt x="4" y="300"/>
                  <a:pt x="4" y="300"/>
                  <a:pt x="4" y="300"/>
                </a:cubicBezTo>
                <a:cubicBezTo>
                  <a:pt x="3" y="298"/>
                  <a:pt x="3" y="296"/>
                  <a:pt x="3" y="294"/>
                </a:cubicBezTo>
                <a:cubicBezTo>
                  <a:pt x="3" y="294"/>
                  <a:pt x="3" y="294"/>
                  <a:pt x="3" y="294"/>
                </a:cubicBezTo>
                <a:cubicBezTo>
                  <a:pt x="2" y="289"/>
                  <a:pt x="1" y="285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79"/>
                  <a:pt x="1" y="276"/>
                  <a:pt x="0" y="274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70"/>
                  <a:pt x="0" y="265"/>
                  <a:pt x="0" y="261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9"/>
                  <a:pt x="0" y="257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2"/>
                  <a:pt x="0" y="250"/>
                  <a:pt x="0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43"/>
                  <a:pt x="0" y="239"/>
                  <a:pt x="0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1" y="232"/>
                  <a:pt x="1" y="230"/>
                  <a:pt x="1" y="228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23"/>
                  <a:pt x="2" y="219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3" y="213"/>
                  <a:pt x="3" y="210"/>
                  <a:pt x="4" y="208"/>
                </a:cubicBezTo>
                <a:cubicBezTo>
                  <a:pt x="4" y="208"/>
                  <a:pt x="4" y="208"/>
                  <a:pt x="4" y="208"/>
                </a:cubicBezTo>
                <a:cubicBezTo>
                  <a:pt x="4" y="206"/>
                  <a:pt x="4" y="204"/>
                  <a:pt x="5" y="202"/>
                </a:cubicBezTo>
                <a:cubicBezTo>
                  <a:pt x="5" y="202"/>
                  <a:pt x="5" y="202"/>
                  <a:pt x="5" y="202"/>
                </a:cubicBezTo>
                <a:cubicBezTo>
                  <a:pt x="6" y="196"/>
                  <a:pt x="8" y="190"/>
                  <a:pt x="9" y="184"/>
                </a:cubicBezTo>
                <a:cubicBezTo>
                  <a:pt x="9" y="184"/>
                  <a:pt x="9" y="184"/>
                  <a:pt x="9" y="184"/>
                </a:cubicBezTo>
                <a:cubicBezTo>
                  <a:pt x="33" y="102"/>
                  <a:pt x="95" y="39"/>
                  <a:pt x="173" y="13"/>
                </a:cubicBezTo>
                <a:cubicBezTo>
                  <a:pt x="173" y="13"/>
                  <a:pt x="173" y="13"/>
                  <a:pt x="173" y="13"/>
                </a:cubicBezTo>
                <a:cubicBezTo>
                  <a:pt x="177" y="12"/>
                  <a:pt x="181" y="11"/>
                  <a:pt x="185" y="10"/>
                </a:cubicBezTo>
                <a:cubicBezTo>
                  <a:pt x="185" y="10"/>
                  <a:pt x="185" y="10"/>
                  <a:pt x="185" y="10"/>
                </a:cubicBezTo>
                <a:cubicBezTo>
                  <a:pt x="187" y="9"/>
                  <a:pt x="189" y="9"/>
                  <a:pt x="191" y="8"/>
                </a:cubicBezTo>
                <a:cubicBezTo>
                  <a:pt x="191" y="8"/>
                  <a:pt x="191" y="8"/>
                  <a:pt x="191" y="8"/>
                </a:cubicBezTo>
                <a:cubicBezTo>
                  <a:pt x="193" y="8"/>
                  <a:pt x="195" y="7"/>
                  <a:pt x="197" y="7"/>
                </a:cubicBezTo>
                <a:cubicBezTo>
                  <a:pt x="197" y="7"/>
                  <a:pt x="197" y="7"/>
                  <a:pt x="197" y="7"/>
                </a:cubicBezTo>
                <a:cubicBezTo>
                  <a:pt x="199" y="6"/>
                  <a:pt x="201" y="6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5" y="5"/>
                  <a:pt x="207" y="5"/>
                  <a:pt x="209" y="4"/>
                </a:cubicBezTo>
                <a:cubicBezTo>
                  <a:pt x="209" y="4"/>
                  <a:pt x="209" y="4"/>
                  <a:pt x="209" y="4"/>
                </a:cubicBezTo>
                <a:cubicBezTo>
                  <a:pt x="211" y="4"/>
                  <a:pt x="213" y="4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8" y="3"/>
                  <a:pt x="220" y="3"/>
                  <a:pt x="222" y="2"/>
                </a:cubicBezTo>
                <a:cubicBezTo>
                  <a:pt x="222" y="2"/>
                  <a:pt x="222" y="2"/>
                  <a:pt x="222" y="2"/>
                </a:cubicBezTo>
                <a:cubicBezTo>
                  <a:pt x="224" y="2"/>
                  <a:pt x="226" y="2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30" y="1"/>
                  <a:pt x="232" y="1"/>
                  <a:pt x="234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6" y="1"/>
                  <a:pt x="239" y="1"/>
                  <a:pt x="241" y="1"/>
                </a:cubicBezTo>
                <a:cubicBezTo>
                  <a:pt x="241" y="1"/>
                  <a:pt x="241" y="1"/>
                  <a:pt x="241" y="1"/>
                </a:cubicBezTo>
                <a:cubicBezTo>
                  <a:pt x="243" y="1"/>
                  <a:pt x="245" y="1"/>
                  <a:pt x="247" y="1"/>
                </a:cubicBezTo>
                <a:cubicBezTo>
                  <a:pt x="247" y="1"/>
                  <a:pt x="247" y="1"/>
                  <a:pt x="247" y="1"/>
                </a:cubicBezTo>
                <a:cubicBezTo>
                  <a:pt x="249" y="0"/>
                  <a:pt x="251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6" y="0"/>
                  <a:pt x="259" y="1"/>
                  <a:pt x="262" y="1"/>
                </a:cubicBezTo>
                <a:cubicBezTo>
                  <a:pt x="262" y="1"/>
                  <a:pt x="263" y="1"/>
                  <a:pt x="264" y="1"/>
                </a:cubicBezTo>
                <a:cubicBezTo>
                  <a:pt x="265" y="1"/>
                  <a:pt x="267" y="1"/>
                  <a:pt x="268" y="1"/>
                </a:cubicBezTo>
                <a:cubicBezTo>
                  <a:pt x="359" y="6"/>
                  <a:pt x="412" y="55"/>
                  <a:pt x="489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xmlns="" id="{63C21072-92BB-DE40-9578-B6F8273F3D6C}"/>
              </a:ext>
            </a:extLst>
          </p:cNvPr>
          <p:cNvSpPr>
            <a:spLocks/>
          </p:cNvSpPr>
          <p:nvPr/>
        </p:nvSpPr>
        <p:spPr bwMode="auto">
          <a:xfrm>
            <a:off x="7086601" y="3030538"/>
            <a:ext cx="704850" cy="1819275"/>
          </a:xfrm>
          <a:custGeom>
            <a:avLst/>
            <a:gdLst>
              <a:gd name="T0" fmla="*/ 89 w 508"/>
              <a:gd name="T1" fmla="*/ 488 h 1309"/>
              <a:gd name="T2" fmla="*/ 0 w 508"/>
              <a:gd name="T3" fmla="*/ 262 h 1309"/>
              <a:gd name="T4" fmla="*/ 0 w 508"/>
              <a:gd name="T5" fmla="*/ 254 h 1309"/>
              <a:gd name="T6" fmla="*/ 0 w 508"/>
              <a:gd name="T7" fmla="*/ 241 h 1309"/>
              <a:gd name="T8" fmla="*/ 1 w 508"/>
              <a:gd name="T9" fmla="*/ 234 h 1309"/>
              <a:gd name="T10" fmla="*/ 2 w 508"/>
              <a:gd name="T11" fmla="*/ 222 h 1309"/>
              <a:gd name="T12" fmla="*/ 3 w 508"/>
              <a:gd name="T13" fmla="*/ 216 h 1309"/>
              <a:gd name="T14" fmla="*/ 5 w 508"/>
              <a:gd name="T15" fmla="*/ 203 h 1309"/>
              <a:gd name="T16" fmla="*/ 7 w 508"/>
              <a:gd name="T17" fmla="*/ 197 h 1309"/>
              <a:gd name="T18" fmla="*/ 9 w 508"/>
              <a:gd name="T19" fmla="*/ 185 h 1309"/>
              <a:gd name="T20" fmla="*/ 13 w 508"/>
              <a:gd name="T21" fmla="*/ 173 h 1309"/>
              <a:gd name="T22" fmla="*/ 202 w 508"/>
              <a:gd name="T23" fmla="*/ 5 h 1309"/>
              <a:gd name="T24" fmla="*/ 208 w 508"/>
              <a:gd name="T25" fmla="*/ 4 h 1309"/>
              <a:gd name="T26" fmla="*/ 227 w 508"/>
              <a:gd name="T27" fmla="*/ 1 h 1309"/>
              <a:gd name="T28" fmla="*/ 234 w 508"/>
              <a:gd name="T29" fmla="*/ 0 h 1309"/>
              <a:gd name="T30" fmla="*/ 254 w 508"/>
              <a:gd name="T31" fmla="*/ 0 h 1309"/>
              <a:gd name="T32" fmla="*/ 261 w 508"/>
              <a:gd name="T33" fmla="*/ 0 h 1309"/>
              <a:gd name="T34" fmla="*/ 281 w 508"/>
              <a:gd name="T35" fmla="*/ 1 h 1309"/>
              <a:gd name="T36" fmla="*/ 294 w 508"/>
              <a:gd name="T37" fmla="*/ 3 h 1309"/>
              <a:gd name="T38" fmla="*/ 306 w 508"/>
              <a:gd name="T39" fmla="*/ 5 h 1309"/>
              <a:gd name="T40" fmla="*/ 325 w 508"/>
              <a:gd name="T41" fmla="*/ 10 h 1309"/>
              <a:gd name="T42" fmla="*/ 498 w 508"/>
              <a:gd name="T43" fmla="*/ 185 h 1309"/>
              <a:gd name="T44" fmla="*/ 500 w 508"/>
              <a:gd name="T45" fmla="*/ 191 h 1309"/>
              <a:gd name="T46" fmla="*/ 503 w 508"/>
              <a:gd name="T47" fmla="*/ 203 h 1309"/>
              <a:gd name="T48" fmla="*/ 504 w 508"/>
              <a:gd name="T49" fmla="*/ 209 h 1309"/>
              <a:gd name="T50" fmla="*/ 506 w 508"/>
              <a:gd name="T51" fmla="*/ 222 h 1309"/>
              <a:gd name="T52" fmla="*/ 507 w 508"/>
              <a:gd name="T53" fmla="*/ 228 h 1309"/>
              <a:gd name="T54" fmla="*/ 508 w 508"/>
              <a:gd name="T55" fmla="*/ 241 h 1309"/>
              <a:gd name="T56" fmla="*/ 508 w 508"/>
              <a:gd name="T57" fmla="*/ 247 h 1309"/>
              <a:gd name="T58" fmla="*/ 508 w 508"/>
              <a:gd name="T59" fmla="*/ 255 h 1309"/>
              <a:gd name="T60" fmla="*/ 508 w 508"/>
              <a:gd name="T61" fmla="*/ 261 h 1309"/>
              <a:gd name="T62" fmla="*/ 419 w 508"/>
              <a:gd name="T63" fmla="*/ 819 h 1309"/>
              <a:gd name="T64" fmla="*/ 508 w 508"/>
              <a:gd name="T65" fmla="*/ 1047 h 1309"/>
              <a:gd name="T66" fmla="*/ 508 w 508"/>
              <a:gd name="T67" fmla="*/ 1055 h 1309"/>
              <a:gd name="T68" fmla="*/ 508 w 508"/>
              <a:gd name="T69" fmla="*/ 1067 h 1309"/>
              <a:gd name="T70" fmla="*/ 507 w 508"/>
              <a:gd name="T71" fmla="*/ 1074 h 1309"/>
              <a:gd name="T72" fmla="*/ 506 w 508"/>
              <a:gd name="T73" fmla="*/ 1086 h 1309"/>
              <a:gd name="T74" fmla="*/ 505 w 508"/>
              <a:gd name="T75" fmla="*/ 1093 h 1309"/>
              <a:gd name="T76" fmla="*/ 503 w 508"/>
              <a:gd name="T77" fmla="*/ 1105 h 1309"/>
              <a:gd name="T78" fmla="*/ 502 w 508"/>
              <a:gd name="T79" fmla="*/ 1111 h 1309"/>
              <a:gd name="T80" fmla="*/ 498 w 508"/>
              <a:gd name="T81" fmla="*/ 1123 h 1309"/>
              <a:gd name="T82" fmla="*/ 495 w 508"/>
              <a:gd name="T83" fmla="*/ 1135 h 1309"/>
              <a:gd name="T84" fmla="*/ 306 w 508"/>
              <a:gd name="T85" fmla="*/ 1303 h 1309"/>
              <a:gd name="T86" fmla="*/ 300 w 508"/>
              <a:gd name="T87" fmla="*/ 1305 h 1309"/>
              <a:gd name="T88" fmla="*/ 281 w 508"/>
              <a:gd name="T89" fmla="*/ 1307 h 1309"/>
              <a:gd name="T90" fmla="*/ 274 w 508"/>
              <a:gd name="T91" fmla="*/ 1308 h 1309"/>
              <a:gd name="T92" fmla="*/ 254 w 508"/>
              <a:gd name="T93" fmla="*/ 1309 h 1309"/>
              <a:gd name="T94" fmla="*/ 247 w 508"/>
              <a:gd name="T95" fmla="*/ 1309 h 1309"/>
              <a:gd name="T96" fmla="*/ 227 w 508"/>
              <a:gd name="T97" fmla="*/ 1307 h 1309"/>
              <a:gd name="T98" fmla="*/ 215 w 508"/>
              <a:gd name="T99" fmla="*/ 1306 h 1309"/>
              <a:gd name="T100" fmla="*/ 202 w 508"/>
              <a:gd name="T101" fmla="*/ 1303 h 1309"/>
              <a:gd name="T102" fmla="*/ 183 w 508"/>
              <a:gd name="T103" fmla="*/ 1299 h 1309"/>
              <a:gd name="T104" fmla="*/ 9 w 508"/>
              <a:gd name="T105" fmla="*/ 1123 h 1309"/>
              <a:gd name="T106" fmla="*/ 8 w 508"/>
              <a:gd name="T107" fmla="*/ 1117 h 1309"/>
              <a:gd name="T108" fmla="*/ 5 w 508"/>
              <a:gd name="T109" fmla="*/ 1105 h 1309"/>
              <a:gd name="T110" fmla="*/ 4 w 508"/>
              <a:gd name="T111" fmla="*/ 1099 h 1309"/>
              <a:gd name="T112" fmla="*/ 2 w 508"/>
              <a:gd name="T113" fmla="*/ 1086 h 1309"/>
              <a:gd name="T114" fmla="*/ 1 w 508"/>
              <a:gd name="T115" fmla="*/ 1080 h 1309"/>
              <a:gd name="T116" fmla="*/ 0 w 508"/>
              <a:gd name="T117" fmla="*/ 1067 h 1309"/>
              <a:gd name="T118" fmla="*/ 0 w 508"/>
              <a:gd name="T119" fmla="*/ 1061 h 1309"/>
              <a:gd name="T120" fmla="*/ 0 w 508"/>
              <a:gd name="T121" fmla="*/ 1055 h 1309"/>
              <a:gd name="T122" fmla="*/ 1 w 508"/>
              <a:gd name="T123" fmla="*/ 1040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8" h="1309">
                <a:moveTo>
                  <a:pt x="89" y="819"/>
                </a:moveTo>
                <a:cubicBezTo>
                  <a:pt x="107" y="775"/>
                  <a:pt x="121" y="724"/>
                  <a:pt x="122" y="656"/>
                </a:cubicBezTo>
                <a:cubicBezTo>
                  <a:pt x="122" y="586"/>
                  <a:pt x="107" y="533"/>
                  <a:pt x="89" y="488"/>
                </a:cubicBezTo>
                <a:cubicBezTo>
                  <a:pt x="54" y="412"/>
                  <a:pt x="6" y="358"/>
                  <a:pt x="1" y="269"/>
                </a:cubicBezTo>
                <a:cubicBezTo>
                  <a:pt x="0" y="267"/>
                  <a:pt x="0" y="266"/>
                  <a:pt x="0" y="264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59"/>
                  <a:pt x="0" y="257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1"/>
                  <a:pt x="0" y="249"/>
                  <a:pt x="0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45"/>
                  <a:pt x="0" y="243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" y="239"/>
                  <a:pt x="1" y="237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2"/>
                  <a:pt x="1" y="230"/>
                  <a:pt x="1" y="228"/>
                </a:cubicBezTo>
                <a:cubicBezTo>
                  <a:pt x="1" y="228"/>
                  <a:pt x="1" y="228"/>
                  <a:pt x="1" y="228"/>
                </a:cubicBezTo>
                <a:cubicBezTo>
                  <a:pt x="2" y="226"/>
                  <a:pt x="2" y="224"/>
                  <a:pt x="2" y="222"/>
                </a:cubicBezTo>
                <a:cubicBezTo>
                  <a:pt x="2" y="222"/>
                  <a:pt x="2" y="222"/>
                  <a:pt x="2" y="222"/>
                </a:cubicBezTo>
                <a:cubicBezTo>
                  <a:pt x="2" y="220"/>
                  <a:pt x="3" y="218"/>
                  <a:pt x="3" y="216"/>
                </a:cubicBezTo>
                <a:cubicBezTo>
                  <a:pt x="3" y="216"/>
                  <a:pt x="3" y="216"/>
                  <a:pt x="3" y="216"/>
                </a:cubicBezTo>
                <a:cubicBezTo>
                  <a:pt x="3" y="214"/>
                  <a:pt x="4" y="212"/>
                  <a:pt x="4" y="209"/>
                </a:cubicBezTo>
                <a:cubicBezTo>
                  <a:pt x="4" y="209"/>
                  <a:pt x="4" y="209"/>
                  <a:pt x="4" y="209"/>
                </a:cubicBezTo>
                <a:cubicBezTo>
                  <a:pt x="4" y="207"/>
                  <a:pt x="5" y="205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6" y="201"/>
                  <a:pt x="6" y="199"/>
                  <a:pt x="7" y="197"/>
                </a:cubicBezTo>
                <a:cubicBezTo>
                  <a:pt x="7" y="197"/>
                  <a:pt x="7" y="197"/>
                  <a:pt x="7" y="197"/>
                </a:cubicBezTo>
                <a:cubicBezTo>
                  <a:pt x="7" y="195"/>
                  <a:pt x="7" y="193"/>
                  <a:pt x="8" y="191"/>
                </a:cubicBezTo>
                <a:cubicBezTo>
                  <a:pt x="8" y="191"/>
                  <a:pt x="8" y="191"/>
                  <a:pt x="8" y="191"/>
                </a:cubicBezTo>
                <a:cubicBezTo>
                  <a:pt x="8" y="189"/>
                  <a:pt x="9" y="187"/>
                  <a:pt x="9" y="185"/>
                </a:cubicBezTo>
                <a:cubicBezTo>
                  <a:pt x="9" y="185"/>
                  <a:pt x="9" y="185"/>
                  <a:pt x="9" y="185"/>
                </a:cubicBezTo>
                <a:cubicBezTo>
                  <a:pt x="11" y="181"/>
                  <a:pt x="12" y="177"/>
                  <a:pt x="13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39" y="95"/>
                  <a:pt x="102" y="33"/>
                  <a:pt x="183" y="10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9" y="8"/>
                  <a:pt x="196" y="6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4" y="5"/>
                  <a:pt x="206" y="4"/>
                  <a:pt x="208" y="4"/>
                </a:cubicBezTo>
                <a:cubicBezTo>
                  <a:pt x="208" y="4"/>
                  <a:pt x="208" y="4"/>
                  <a:pt x="208" y="4"/>
                </a:cubicBezTo>
                <a:cubicBezTo>
                  <a:pt x="210" y="3"/>
                  <a:pt x="212" y="3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9" y="2"/>
                  <a:pt x="223" y="2"/>
                  <a:pt x="227" y="1"/>
                </a:cubicBezTo>
                <a:cubicBezTo>
                  <a:pt x="227" y="1"/>
                  <a:pt x="227" y="1"/>
                  <a:pt x="227" y="1"/>
                </a:cubicBezTo>
                <a:cubicBezTo>
                  <a:pt x="230" y="1"/>
                  <a:pt x="232" y="1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8" y="0"/>
                  <a:pt x="243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50" y="0"/>
                  <a:pt x="252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6" y="0"/>
                  <a:pt x="259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5" y="0"/>
                  <a:pt x="270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6" y="1"/>
                  <a:pt x="278" y="1"/>
                  <a:pt x="281" y="1"/>
                </a:cubicBezTo>
                <a:cubicBezTo>
                  <a:pt x="281" y="1"/>
                  <a:pt x="281" y="1"/>
                  <a:pt x="281" y="1"/>
                </a:cubicBezTo>
                <a:cubicBezTo>
                  <a:pt x="285" y="2"/>
                  <a:pt x="289" y="2"/>
                  <a:pt x="294" y="3"/>
                </a:cubicBezTo>
                <a:cubicBezTo>
                  <a:pt x="294" y="3"/>
                  <a:pt x="294" y="3"/>
                  <a:pt x="294" y="3"/>
                </a:cubicBezTo>
                <a:cubicBezTo>
                  <a:pt x="296" y="3"/>
                  <a:pt x="298" y="3"/>
                  <a:pt x="300" y="4"/>
                </a:cubicBezTo>
                <a:cubicBezTo>
                  <a:pt x="300" y="4"/>
                  <a:pt x="300" y="4"/>
                  <a:pt x="300" y="4"/>
                </a:cubicBezTo>
                <a:cubicBezTo>
                  <a:pt x="302" y="4"/>
                  <a:pt x="304" y="5"/>
                  <a:pt x="306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12" y="6"/>
                  <a:pt x="319" y="8"/>
                  <a:pt x="325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406" y="33"/>
                  <a:pt x="469" y="95"/>
                  <a:pt x="495" y="173"/>
                </a:cubicBezTo>
                <a:cubicBezTo>
                  <a:pt x="495" y="173"/>
                  <a:pt x="495" y="173"/>
                  <a:pt x="495" y="173"/>
                </a:cubicBezTo>
                <a:cubicBezTo>
                  <a:pt x="496" y="177"/>
                  <a:pt x="497" y="181"/>
                  <a:pt x="498" y="185"/>
                </a:cubicBezTo>
                <a:cubicBezTo>
                  <a:pt x="498" y="185"/>
                  <a:pt x="498" y="185"/>
                  <a:pt x="498" y="185"/>
                </a:cubicBezTo>
                <a:cubicBezTo>
                  <a:pt x="499" y="187"/>
                  <a:pt x="500" y="189"/>
                  <a:pt x="500" y="191"/>
                </a:cubicBezTo>
                <a:cubicBezTo>
                  <a:pt x="500" y="191"/>
                  <a:pt x="500" y="191"/>
                  <a:pt x="500" y="191"/>
                </a:cubicBezTo>
                <a:cubicBezTo>
                  <a:pt x="501" y="193"/>
                  <a:pt x="501" y="195"/>
                  <a:pt x="502" y="197"/>
                </a:cubicBezTo>
                <a:cubicBezTo>
                  <a:pt x="502" y="197"/>
                  <a:pt x="502" y="197"/>
                  <a:pt x="502" y="197"/>
                </a:cubicBezTo>
                <a:cubicBezTo>
                  <a:pt x="502" y="199"/>
                  <a:pt x="502" y="201"/>
                  <a:pt x="503" y="203"/>
                </a:cubicBezTo>
                <a:cubicBezTo>
                  <a:pt x="503" y="203"/>
                  <a:pt x="503" y="203"/>
                  <a:pt x="503" y="203"/>
                </a:cubicBezTo>
                <a:cubicBezTo>
                  <a:pt x="503" y="205"/>
                  <a:pt x="504" y="207"/>
                  <a:pt x="504" y="209"/>
                </a:cubicBezTo>
                <a:cubicBezTo>
                  <a:pt x="504" y="209"/>
                  <a:pt x="504" y="209"/>
                  <a:pt x="504" y="209"/>
                </a:cubicBezTo>
                <a:cubicBezTo>
                  <a:pt x="504" y="212"/>
                  <a:pt x="505" y="214"/>
                  <a:pt x="505" y="216"/>
                </a:cubicBezTo>
                <a:cubicBezTo>
                  <a:pt x="505" y="216"/>
                  <a:pt x="505" y="216"/>
                  <a:pt x="505" y="216"/>
                </a:cubicBezTo>
                <a:cubicBezTo>
                  <a:pt x="505" y="218"/>
                  <a:pt x="506" y="220"/>
                  <a:pt x="506" y="222"/>
                </a:cubicBezTo>
                <a:cubicBezTo>
                  <a:pt x="506" y="222"/>
                  <a:pt x="506" y="222"/>
                  <a:pt x="506" y="222"/>
                </a:cubicBezTo>
                <a:cubicBezTo>
                  <a:pt x="506" y="224"/>
                  <a:pt x="506" y="226"/>
                  <a:pt x="507" y="228"/>
                </a:cubicBezTo>
                <a:cubicBezTo>
                  <a:pt x="507" y="228"/>
                  <a:pt x="507" y="228"/>
                  <a:pt x="507" y="228"/>
                </a:cubicBezTo>
                <a:cubicBezTo>
                  <a:pt x="507" y="230"/>
                  <a:pt x="507" y="232"/>
                  <a:pt x="507" y="234"/>
                </a:cubicBezTo>
                <a:cubicBezTo>
                  <a:pt x="507" y="234"/>
                  <a:pt x="507" y="234"/>
                  <a:pt x="507" y="234"/>
                </a:cubicBezTo>
                <a:cubicBezTo>
                  <a:pt x="507" y="237"/>
                  <a:pt x="508" y="239"/>
                  <a:pt x="508" y="241"/>
                </a:cubicBezTo>
                <a:cubicBezTo>
                  <a:pt x="508" y="241"/>
                  <a:pt x="508" y="241"/>
                  <a:pt x="508" y="241"/>
                </a:cubicBezTo>
                <a:cubicBezTo>
                  <a:pt x="508" y="243"/>
                  <a:pt x="508" y="245"/>
                  <a:pt x="508" y="247"/>
                </a:cubicBezTo>
                <a:cubicBezTo>
                  <a:pt x="508" y="247"/>
                  <a:pt x="508" y="247"/>
                  <a:pt x="508" y="247"/>
                </a:cubicBezTo>
                <a:cubicBezTo>
                  <a:pt x="508" y="249"/>
                  <a:pt x="508" y="251"/>
                  <a:pt x="508" y="254"/>
                </a:cubicBezTo>
                <a:cubicBezTo>
                  <a:pt x="508" y="254"/>
                  <a:pt x="508" y="254"/>
                  <a:pt x="508" y="254"/>
                </a:cubicBezTo>
                <a:cubicBezTo>
                  <a:pt x="508" y="255"/>
                  <a:pt x="508" y="255"/>
                  <a:pt x="508" y="255"/>
                </a:cubicBezTo>
                <a:cubicBezTo>
                  <a:pt x="508" y="256"/>
                  <a:pt x="508" y="257"/>
                  <a:pt x="508" y="258"/>
                </a:cubicBezTo>
                <a:cubicBezTo>
                  <a:pt x="508" y="259"/>
                  <a:pt x="508" y="260"/>
                  <a:pt x="508" y="261"/>
                </a:cubicBezTo>
                <a:cubicBezTo>
                  <a:pt x="508" y="261"/>
                  <a:pt x="508" y="261"/>
                  <a:pt x="508" y="261"/>
                </a:cubicBezTo>
                <a:cubicBezTo>
                  <a:pt x="505" y="355"/>
                  <a:pt x="455" y="410"/>
                  <a:pt x="419" y="488"/>
                </a:cubicBezTo>
                <a:cubicBezTo>
                  <a:pt x="401" y="533"/>
                  <a:pt x="387" y="586"/>
                  <a:pt x="386" y="656"/>
                </a:cubicBezTo>
                <a:cubicBezTo>
                  <a:pt x="387" y="723"/>
                  <a:pt x="401" y="775"/>
                  <a:pt x="419" y="819"/>
                </a:cubicBezTo>
                <a:cubicBezTo>
                  <a:pt x="453" y="896"/>
                  <a:pt x="502" y="950"/>
                  <a:pt x="508" y="1040"/>
                </a:cubicBezTo>
                <a:cubicBezTo>
                  <a:pt x="508" y="1041"/>
                  <a:pt x="508" y="1043"/>
                  <a:pt x="508" y="1044"/>
                </a:cubicBezTo>
                <a:cubicBezTo>
                  <a:pt x="508" y="1047"/>
                  <a:pt x="508" y="1047"/>
                  <a:pt x="508" y="1047"/>
                </a:cubicBezTo>
                <a:cubicBezTo>
                  <a:pt x="508" y="1049"/>
                  <a:pt x="508" y="1052"/>
                  <a:pt x="508" y="1055"/>
                </a:cubicBezTo>
                <a:cubicBezTo>
                  <a:pt x="508" y="1055"/>
                  <a:pt x="508" y="1055"/>
                  <a:pt x="508" y="1055"/>
                </a:cubicBezTo>
                <a:cubicBezTo>
                  <a:pt x="508" y="1055"/>
                  <a:pt x="508" y="1055"/>
                  <a:pt x="508" y="1055"/>
                </a:cubicBezTo>
                <a:cubicBezTo>
                  <a:pt x="508" y="1057"/>
                  <a:pt x="508" y="1059"/>
                  <a:pt x="508" y="1061"/>
                </a:cubicBezTo>
                <a:cubicBezTo>
                  <a:pt x="508" y="1061"/>
                  <a:pt x="508" y="1061"/>
                  <a:pt x="508" y="1061"/>
                </a:cubicBezTo>
                <a:cubicBezTo>
                  <a:pt x="508" y="1063"/>
                  <a:pt x="508" y="1065"/>
                  <a:pt x="508" y="1067"/>
                </a:cubicBezTo>
                <a:cubicBezTo>
                  <a:pt x="508" y="1067"/>
                  <a:pt x="508" y="1067"/>
                  <a:pt x="508" y="1067"/>
                </a:cubicBezTo>
                <a:cubicBezTo>
                  <a:pt x="508" y="1070"/>
                  <a:pt x="507" y="1072"/>
                  <a:pt x="507" y="1074"/>
                </a:cubicBezTo>
                <a:cubicBezTo>
                  <a:pt x="507" y="1074"/>
                  <a:pt x="507" y="1074"/>
                  <a:pt x="507" y="1074"/>
                </a:cubicBezTo>
                <a:cubicBezTo>
                  <a:pt x="507" y="1076"/>
                  <a:pt x="507" y="1078"/>
                  <a:pt x="507" y="1080"/>
                </a:cubicBezTo>
                <a:cubicBezTo>
                  <a:pt x="507" y="1080"/>
                  <a:pt x="507" y="1080"/>
                  <a:pt x="507" y="1080"/>
                </a:cubicBezTo>
                <a:cubicBezTo>
                  <a:pt x="506" y="1082"/>
                  <a:pt x="506" y="1084"/>
                  <a:pt x="506" y="1086"/>
                </a:cubicBezTo>
                <a:cubicBezTo>
                  <a:pt x="506" y="1086"/>
                  <a:pt x="506" y="1086"/>
                  <a:pt x="506" y="1086"/>
                </a:cubicBezTo>
                <a:cubicBezTo>
                  <a:pt x="506" y="1089"/>
                  <a:pt x="505" y="1091"/>
                  <a:pt x="505" y="1093"/>
                </a:cubicBezTo>
                <a:cubicBezTo>
                  <a:pt x="505" y="1093"/>
                  <a:pt x="505" y="1093"/>
                  <a:pt x="505" y="1093"/>
                </a:cubicBezTo>
                <a:cubicBezTo>
                  <a:pt x="505" y="1095"/>
                  <a:pt x="504" y="1097"/>
                  <a:pt x="504" y="1099"/>
                </a:cubicBezTo>
                <a:cubicBezTo>
                  <a:pt x="504" y="1099"/>
                  <a:pt x="504" y="1099"/>
                  <a:pt x="504" y="1099"/>
                </a:cubicBezTo>
                <a:cubicBezTo>
                  <a:pt x="504" y="1101"/>
                  <a:pt x="503" y="1103"/>
                  <a:pt x="503" y="1105"/>
                </a:cubicBezTo>
                <a:cubicBezTo>
                  <a:pt x="503" y="1105"/>
                  <a:pt x="503" y="1105"/>
                  <a:pt x="503" y="1105"/>
                </a:cubicBezTo>
                <a:cubicBezTo>
                  <a:pt x="502" y="1107"/>
                  <a:pt x="502" y="1109"/>
                  <a:pt x="502" y="1111"/>
                </a:cubicBezTo>
                <a:cubicBezTo>
                  <a:pt x="502" y="1111"/>
                  <a:pt x="502" y="1111"/>
                  <a:pt x="502" y="1111"/>
                </a:cubicBezTo>
                <a:cubicBezTo>
                  <a:pt x="501" y="1113"/>
                  <a:pt x="501" y="1115"/>
                  <a:pt x="500" y="1117"/>
                </a:cubicBezTo>
                <a:cubicBezTo>
                  <a:pt x="500" y="1117"/>
                  <a:pt x="500" y="1117"/>
                  <a:pt x="500" y="1117"/>
                </a:cubicBezTo>
                <a:cubicBezTo>
                  <a:pt x="500" y="1119"/>
                  <a:pt x="499" y="1121"/>
                  <a:pt x="498" y="1123"/>
                </a:cubicBezTo>
                <a:cubicBezTo>
                  <a:pt x="498" y="1123"/>
                  <a:pt x="498" y="1123"/>
                  <a:pt x="498" y="1123"/>
                </a:cubicBezTo>
                <a:cubicBezTo>
                  <a:pt x="497" y="1127"/>
                  <a:pt x="496" y="1131"/>
                  <a:pt x="495" y="1135"/>
                </a:cubicBezTo>
                <a:cubicBezTo>
                  <a:pt x="495" y="1135"/>
                  <a:pt x="495" y="1135"/>
                  <a:pt x="495" y="1135"/>
                </a:cubicBezTo>
                <a:cubicBezTo>
                  <a:pt x="469" y="1213"/>
                  <a:pt x="406" y="1276"/>
                  <a:pt x="325" y="1299"/>
                </a:cubicBezTo>
                <a:cubicBezTo>
                  <a:pt x="325" y="1299"/>
                  <a:pt x="325" y="1299"/>
                  <a:pt x="325" y="1299"/>
                </a:cubicBezTo>
                <a:cubicBezTo>
                  <a:pt x="319" y="1301"/>
                  <a:pt x="312" y="1302"/>
                  <a:pt x="306" y="1303"/>
                </a:cubicBezTo>
                <a:cubicBezTo>
                  <a:pt x="306" y="1303"/>
                  <a:pt x="306" y="1303"/>
                  <a:pt x="306" y="1303"/>
                </a:cubicBezTo>
                <a:cubicBezTo>
                  <a:pt x="304" y="1304"/>
                  <a:pt x="302" y="1304"/>
                  <a:pt x="300" y="1305"/>
                </a:cubicBezTo>
                <a:cubicBezTo>
                  <a:pt x="300" y="1305"/>
                  <a:pt x="300" y="1305"/>
                  <a:pt x="300" y="1305"/>
                </a:cubicBezTo>
                <a:cubicBezTo>
                  <a:pt x="298" y="1305"/>
                  <a:pt x="296" y="1305"/>
                  <a:pt x="294" y="1306"/>
                </a:cubicBezTo>
                <a:cubicBezTo>
                  <a:pt x="294" y="1306"/>
                  <a:pt x="294" y="1306"/>
                  <a:pt x="294" y="1306"/>
                </a:cubicBezTo>
                <a:cubicBezTo>
                  <a:pt x="289" y="1306"/>
                  <a:pt x="285" y="1307"/>
                  <a:pt x="281" y="1307"/>
                </a:cubicBezTo>
                <a:cubicBezTo>
                  <a:pt x="281" y="1307"/>
                  <a:pt x="281" y="1307"/>
                  <a:pt x="281" y="1307"/>
                </a:cubicBezTo>
                <a:cubicBezTo>
                  <a:pt x="278" y="1308"/>
                  <a:pt x="276" y="1308"/>
                  <a:pt x="274" y="1308"/>
                </a:cubicBezTo>
                <a:cubicBezTo>
                  <a:pt x="274" y="1308"/>
                  <a:pt x="274" y="1308"/>
                  <a:pt x="274" y="1308"/>
                </a:cubicBezTo>
                <a:cubicBezTo>
                  <a:pt x="270" y="1308"/>
                  <a:pt x="265" y="1308"/>
                  <a:pt x="261" y="1309"/>
                </a:cubicBezTo>
                <a:cubicBezTo>
                  <a:pt x="261" y="1309"/>
                  <a:pt x="261" y="1309"/>
                  <a:pt x="261" y="1309"/>
                </a:cubicBezTo>
                <a:cubicBezTo>
                  <a:pt x="259" y="1309"/>
                  <a:pt x="256" y="1309"/>
                  <a:pt x="254" y="1309"/>
                </a:cubicBezTo>
                <a:cubicBezTo>
                  <a:pt x="254" y="1309"/>
                  <a:pt x="254" y="1309"/>
                  <a:pt x="254" y="1309"/>
                </a:cubicBezTo>
                <a:cubicBezTo>
                  <a:pt x="252" y="1309"/>
                  <a:pt x="250" y="1309"/>
                  <a:pt x="247" y="1309"/>
                </a:cubicBezTo>
                <a:cubicBezTo>
                  <a:pt x="247" y="1309"/>
                  <a:pt x="247" y="1309"/>
                  <a:pt x="247" y="1309"/>
                </a:cubicBezTo>
                <a:cubicBezTo>
                  <a:pt x="243" y="1308"/>
                  <a:pt x="238" y="1308"/>
                  <a:pt x="234" y="1308"/>
                </a:cubicBezTo>
                <a:cubicBezTo>
                  <a:pt x="234" y="1308"/>
                  <a:pt x="234" y="1308"/>
                  <a:pt x="234" y="1308"/>
                </a:cubicBezTo>
                <a:cubicBezTo>
                  <a:pt x="232" y="1308"/>
                  <a:pt x="230" y="1308"/>
                  <a:pt x="227" y="1307"/>
                </a:cubicBezTo>
                <a:cubicBezTo>
                  <a:pt x="227" y="1307"/>
                  <a:pt x="227" y="1307"/>
                  <a:pt x="227" y="1307"/>
                </a:cubicBezTo>
                <a:cubicBezTo>
                  <a:pt x="223" y="1307"/>
                  <a:pt x="219" y="1306"/>
                  <a:pt x="215" y="1306"/>
                </a:cubicBezTo>
                <a:cubicBezTo>
                  <a:pt x="215" y="1306"/>
                  <a:pt x="215" y="1306"/>
                  <a:pt x="215" y="1306"/>
                </a:cubicBezTo>
                <a:cubicBezTo>
                  <a:pt x="212" y="1305"/>
                  <a:pt x="210" y="1305"/>
                  <a:pt x="208" y="1305"/>
                </a:cubicBezTo>
                <a:cubicBezTo>
                  <a:pt x="208" y="1305"/>
                  <a:pt x="208" y="1305"/>
                  <a:pt x="208" y="1305"/>
                </a:cubicBezTo>
                <a:cubicBezTo>
                  <a:pt x="206" y="1304"/>
                  <a:pt x="204" y="1304"/>
                  <a:pt x="202" y="1303"/>
                </a:cubicBezTo>
                <a:cubicBezTo>
                  <a:pt x="202" y="1303"/>
                  <a:pt x="202" y="1303"/>
                  <a:pt x="202" y="1303"/>
                </a:cubicBezTo>
                <a:cubicBezTo>
                  <a:pt x="196" y="1302"/>
                  <a:pt x="189" y="1301"/>
                  <a:pt x="183" y="1299"/>
                </a:cubicBezTo>
                <a:cubicBezTo>
                  <a:pt x="183" y="1299"/>
                  <a:pt x="183" y="1299"/>
                  <a:pt x="183" y="1299"/>
                </a:cubicBezTo>
                <a:cubicBezTo>
                  <a:pt x="102" y="1276"/>
                  <a:pt x="39" y="1213"/>
                  <a:pt x="13" y="1135"/>
                </a:cubicBezTo>
                <a:cubicBezTo>
                  <a:pt x="13" y="1135"/>
                  <a:pt x="13" y="1135"/>
                  <a:pt x="13" y="1135"/>
                </a:cubicBezTo>
                <a:cubicBezTo>
                  <a:pt x="12" y="1131"/>
                  <a:pt x="11" y="1127"/>
                  <a:pt x="9" y="1123"/>
                </a:cubicBezTo>
                <a:cubicBezTo>
                  <a:pt x="9" y="1123"/>
                  <a:pt x="9" y="1123"/>
                  <a:pt x="9" y="1123"/>
                </a:cubicBezTo>
                <a:cubicBezTo>
                  <a:pt x="9" y="1121"/>
                  <a:pt x="8" y="1119"/>
                  <a:pt x="8" y="1117"/>
                </a:cubicBezTo>
                <a:cubicBezTo>
                  <a:pt x="8" y="1117"/>
                  <a:pt x="8" y="1117"/>
                  <a:pt x="8" y="1117"/>
                </a:cubicBezTo>
                <a:cubicBezTo>
                  <a:pt x="7" y="1115"/>
                  <a:pt x="7" y="1113"/>
                  <a:pt x="7" y="1111"/>
                </a:cubicBezTo>
                <a:cubicBezTo>
                  <a:pt x="7" y="1111"/>
                  <a:pt x="7" y="1111"/>
                  <a:pt x="7" y="1111"/>
                </a:cubicBezTo>
                <a:cubicBezTo>
                  <a:pt x="6" y="1109"/>
                  <a:pt x="6" y="1107"/>
                  <a:pt x="5" y="1105"/>
                </a:cubicBezTo>
                <a:cubicBezTo>
                  <a:pt x="5" y="1105"/>
                  <a:pt x="5" y="1105"/>
                  <a:pt x="5" y="1105"/>
                </a:cubicBezTo>
                <a:cubicBezTo>
                  <a:pt x="5" y="1103"/>
                  <a:pt x="4" y="1101"/>
                  <a:pt x="4" y="1099"/>
                </a:cubicBezTo>
                <a:cubicBezTo>
                  <a:pt x="4" y="1099"/>
                  <a:pt x="4" y="1099"/>
                  <a:pt x="4" y="1099"/>
                </a:cubicBezTo>
                <a:cubicBezTo>
                  <a:pt x="4" y="1097"/>
                  <a:pt x="3" y="1095"/>
                  <a:pt x="3" y="1093"/>
                </a:cubicBezTo>
                <a:cubicBezTo>
                  <a:pt x="3" y="1093"/>
                  <a:pt x="3" y="1093"/>
                  <a:pt x="3" y="1093"/>
                </a:cubicBezTo>
                <a:cubicBezTo>
                  <a:pt x="3" y="1091"/>
                  <a:pt x="2" y="1089"/>
                  <a:pt x="2" y="1086"/>
                </a:cubicBezTo>
                <a:cubicBezTo>
                  <a:pt x="2" y="1086"/>
                  <a:pt x="2" y="1086"/>
                  <a:pt x="2" y="1086"/>
                </a:cubicBezTo>
                <a:cubicBezTo>
                  <a:pt x="2" y="1084"/>
                  <a:pt x="2" y="1082"/>
                  <a:pt x="1" y="1080"/>
                </a:cubicBezTo>
                <a:cubicBezTo>
                  <a:pt x="1" y="1080"/>
                  <a:pt x="1" y="1080"/>
                  <a:pt x="1" y="1080"/>
                </a:cubicBezTo>
                <a:cubicBezTo>
                  <a:pt x="1" y="1078"/>
                  <a:pt x="1" y="1076"/>
                  <a:pt x="1" y="1074"/>
                </a:cubicBezTo>
                <a:cubicBezTo>
                  <a:pt x="1" y="1074"/>
                  <a:pt x="1" y="1074"/>
                  <a:pt x="1" y="1074"/>
                </a:cubicBezTo>
                <a:cubicBezTo>
                  <a:pt x="1" y="1072"/>
                  <a:pt x="1" y="1070"/>
                  <a:pt x="0" y="10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065"/>
                  <a:pt x="0" y="1063"/>
                  <a:pt x="0" y="1061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0" y="1059"/>
                  <a:pt x="0" y="1057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2"/>
                  <a:pt x="0" y="1049"/>
                  <a:pt x="0" y="1047"/>
                </a:cubicBezTo>
                <a:cubicBezTo>
                  <a:pt x="0" y="1046"/>
                  <a:pt x="0" y="1045"/>
                  <a:pt x="0" y="1044"/>
                </a:cubicBezTo>
                <a:cubicBezTo>
                  <a:pt x="0" y="1043"/>
                  <a:pt x="0" y="1041"/>
                  <a:pt x="1" y="1040"/>
                </a:cubicBezTo>
                <a:cubicBezTo>
                  <a:pt x="6" y="950"/>
                  <a:pt x="55" y="896"/>
                  <a:pt x="89" y="8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F05C72-9390-3448-B1A6-2AC17224C20E}"/>
              </a:ext>
            </a:extLst>
          </p:cNvPr>
          <p:cNvGrpSpPr/>
          <p:nvPr/>
        </p:nvGrpSpPr>
        <p:grpSpPr>
          <a:xfrm>
            <a:off x="4386263" y="2232025"/>
            <a:ext cx="1520825" cy="1520825"/>
            <a:chOff x="4386263" y="1889125"/>
            <a:chExt cx="1520825" cy="1520825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23DCFE6D-1138-D148-8BF4-4304BBF2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889125"/>
              <a:ext cx="1520825" cy="1520825"/>
            </a:xfrm>
            <a:custGeom>
              <a:avLst/>
              <a:gdLst>
                <a:gd name="T0" fmla="*/ 547 w 1095"/>
                <a:gd name="T1" fmla="*/ 781 h 1094"/>
                <a:gd name="T2" fmla="*/ 449 w 1095"/>
                <a:gd name="T3" fmla="*/ 1004 h 1094"/>
                <a:gd name="T4" fmla="*/ 444 w 1095"/>
                <a:gd name="T5" fmla="*/ 1010 h 1094"/>
                <a:gd name="T6" fmla="*/ 434 w 1095"/>
                <a:gd name="T7" fmla="*/ 1019 h 1094"/>
                <a:gd name="T8" fmla="*/ 430 w 1095"/>
                <a:gd name="T9" fmla="*/ 1023 h 1094"/>
                <a:gd name="T10" fmla="*/ 420 w 1095"/>
                <a:gd name="T11" fmla="*/ 1031 h 1094"/>
                <a:gd name="T12" fmla="*/ 415 w 1095"/>
                <a:gd name="T13" fmla="*/ 1035 h 1094"/>
                <a:gd name="T14" fmla="*/ 405 w 1095"/>
                <a:gd name="T15" fmla="*/ 1042 h 1094"/>
                <a:gd name="T16" fmla="*/ 399 w 1095"/>
                <a:gd name="T17" fmla="*/ 1045 h 1094"/>
                <a:gd name="T18" fmla="*/ 389 w 1095"/>
                <a:gd name="T19" fmla="*/ 1051 h 1094"/>
                <a:gd name="T20" fmla="*/ 378 w 1095"/>
                <a:gd name="T21" fmla="*/ 1057 h 1094"/>
                <a:gd name="T22" fmla="*/ 125 w 1095"/>
                <a:gd name="T23" fmla="*/ 1043 h 1094"/>
                <a:gd name="T24" fmla="*/ 120 w 1095"/>
                <a:gd name="T25" fmla="*/ 1039 h 1094"/>
                <a:gd name="T26" fmla="*/ 104 w 1095"/>
                <a:gd name="T27" fmla="*/ 1027 h 1094"/>
                <a:gd name="T28" fmla="*/ 99 w 1095"/>
                <a:gd name="T29" fmla="*/ 1023 h 1094"/>
                <a:gd name="T30" fmla="*/ 85 w 1095"/>
                <a:gd name="T31" fmla="*/ 1010 h 1094"/>
                <a:gd name="T32" fmla="*/ 80 w 1095"/>
                <a:gd name="T33" fmla="*/ 1005 h 1094"/>
                <a:gd name="T34" fmla="*/ 67 w 1095"/>
                <a:gd name="T35" fmla="*/ 990 h 1094"/>
                <a:gd name="T36" fmla="*/ 59 w 1095"/>
                <a:gd name="T37" fmla="*/ 980 h 1094"/>
                <a:gd name="T38" fmla="*/ 52 w 1095"/>
                <a:gd name="T39" fmla="*/ 969 h 1094"/>
                <a:gd name="T40" fmla="*/ 42 w 1095"/>
                <a:gd name="T41" fmla="*/ 953 h 1094"/>
                <a:gd name="T42" fmla="*/ 43 w 1095"/>
                <a:gd name="T43" fmla="*/ 706 h 1094"/>
                <a:gd name="T44" fmla="*/ 46 w 1095"/>
                <a:gd name="T45" fmla="*/ 700 h 1094"/>
                <a:gd name="T46" fmla="*/ 53 w 1095"/>
                <a:gd name="T47" fmla="*/ 690 h 1094"/>
                <a:gd name="T48" fmla="*/ 56 w 1095"/>
                <a:gd name="T49" fmla="*/ 685 h 1094"/>
                <a:gd name="T50" fmla="*/ 64 w 1095"/>
                <a:gd name="T51" fmla="*/ 675 h 1094"/>
                <a:gd name="T52" fmla="*/ 68 w 1095"/>
                <a:gd name="T53" fmla="*/ 670 h 1094"/>
                <a:gd name="T54" fmla="*/ 76 w 1095"/>
                <a:gd name="T55" fmla="*/ 660 h 1094"/>
                <a:gd name="T56" fmla="*/ 80 w 1095"/>
                <a:gd name="T57" fmla="*/ 655 h 1094"/>
                <a:gd name="T58" fmla="*/ 86 w 1095"/>
                <a:gd name="T59" fmla="*/ 650 h 1094"/>
                <a:gd name="T60" fmla="*/ 90 w 1095"/>
                <a:gd name="T61" fmla="*/ 646 h 1094"/>
                <a:gd name="T62" fmla="*/ 547 w 1095"/>
                <a:gd name="T63" fmla="*/ 314 h 1094"/>
                <a:gd name="T64" fmla="*/ 645 w 1095"/>
                <a:gd name="T65" fmla="*/ 90 h 1094"/>
                <a:gd name="T66" fmla="*/ 651 w 1095"/>
                <a:gd name="T67" fmla="*/ 84 h 1094"/>
                <a:gd name="T68" fmla="*/ 660 w 1095"/>
                <a:gd name="T69" fmla="*/ 75 h 1094"/>
                <a:gd name="T70" fmla="*/ 665 w 1095"/>
                <a:gd name="T71" fmla="*/ 71 h 1094"/>
                <a:gd name="T72" fmla="*/ 675 w 1095"/>
                <a:gd name="T73" fmla="*/ 63 h 1094"/>
                <a:gd name="T74" fmla="*/ 680 w 1095"/>
                <a:gd name="T75" fmla="*/ 59 h 1094"/>
                <a:gd name="T76" fmla="*/ 690 w 1095"/>
                <a:gd name="T77" fmla="*/ 52 h 1094"/>
                <a:gd name="T78" fmla="*/ 695 w 1095"/>
                <a:gd name="T79" fmla="*/ 49 h 1094"/>
                <a:gd name="T80" fmla="*/ 706 w 1095"/>
                <a:gd name="T81" fmla="*/ 42 h 1094"/>
                <a:gd name="T82" fmla="*/ 717 w 1095"/>
                <a:gd name="T83" fmla="*/ 37 h 1094"/>
                <a:gd name="T84" fmla="*/ 970 w 1095"/>
                <a:gd name="T85" fmla="*/ 51 h 1094"/>
                <a:gd name="T86" fmla="*/ 975 w 1095"/>
                <a:gd name="T87" fmla="*/ 55 h 1094"/>
                <a:gd name="T88" fmla="*/ 990 w 1095"/>
                <a:gd name="T89" fmla="*/ 66 h 1094"/>
                <a:gd name="T90" fmla="*/ 995 w 1095"/>
                <a:gd name="T91" fmla="*/ 71 h 1094"/>
                <a:gd name="T92" fmla="*/ 1010 w 1095"/>
                <a:gd name="T93" fmla="*/ 84 h 1094"/>
                <a:gd name="T94" fmla="*/ 1015 w 1095"/>
                <a:gd name="T95" fmla="*/ 89 h 1094"/>
                <a:gd name="T96" fmla="*/ 1028 w 1095"/>
                <a:gd name="T97" fmla="*/ 104 h 1094"/>
                <a:gd name="T98" fmla="*/ 1036 w 1095"/>
                <a:gd name="T99" fmla="*/ 114 h 1094"/>
                <a:gd name="T100" fmla="*/ 1043 w 1095"/>
                <a:gd name="T101" fmla="*/ 125 h 1094"/>
                <a:gd name="T102" fmla="*/ 1053 w 1095"/>
                <a:gd name="T103" fmla="*/ 141 h 1094"/>
                <a:gd name="T104" fmla="*/ 1052 w 1095"/>
                <a:gd name="T105" fmla="*/ 388 h 1094"/>
                <a:gd name="T106" fmla="*/ 1049 w 1095"/>
                <a:gd name="T107" fmla="*/ 393 h 1094"/>
                <a:gd name="T108" fmla="*/ 1042 w 1095"/>
                <a:gd name="T109" fmla="*/ 404 h 1094"/>
                <a:gd name="T110" fmla="*/ 1039 w 1095"/>
                <a:gd name="T111" fmla="*/ 409 h 1094"/>
                <a:gd name="T112" fmla="*/ 1031 w 1095"/>
                <a:gd name="T113" fmla="*/ 419 h 1094"/>
                <a:gd name="T114" fmla="*/ 1027 w 1095"/>
                <a:gd name="T115" fmla="*/ 424 h 1094"/>
                <a:gd name="T116" fmla="*/ 1019 w 1095"/>
                <a:gd name="T117" fmla="*/ 434 h 1094"/>
                <a:gd name="T118" fmla="*/ 1015 w 1095"/>
                <a:gd name="T119" fmla="*/ 439 h 1094"/>
                <a:gd name="T120" fmla="*/ 1010 w 1095"/>
                <a:gd name="T121" fmla="*/ 443 h 1094"/>
                <a:gd name="T122" fmla="*/ 999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65"/>
                    <a:pt x="691" y="592"/>
                    <a:pt x="642" y="639"/>
                  </a:cubicBezTo>
                  <a:cubicBezTo>
                    <a:pt x="593" y="689"/>
                    <a:pt x="566" y="736"/>
                    <a:pt x="547" y="781"/>
                  </a:cubicBezTo>
                  <a:cubicBezTo>
                    <a:pt x="518" y="860"/>
                    <a:pt x="514" y="932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49" y="1004"/>
                    <a:pt x="449" y="1004"/>
                    <a:pt x="449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2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7" y="1016"/>
                    <a:pt x="436" y="1017"/>
                    <a:pt x="434" y="1019"/>
                  </a:cubicBezTo>
                  <a:cubicBezTo>
                    <a:pt x="434" y="1019"/>
                    <a:pt x="434" y="1019"/>
                    <a:pt x="434" y="1019"/>
                  </a:cubicBezTo>
                  <a:cubicBezTo>
                    <a:pt x="433" y="1020"/>
                    <a:pt x="431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6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1" y="1029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8" y="1032"/>
                    <a:pt x="416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3" y="1036"/>
                    <a:pt x="411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6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399" y="1045"/>
                  </a:cubicBezTo>
                  <a:cubicBezTo>
                    <a:pt x="399" y="1045"/>
                    <a:pt x="399" y="1045"/>
                    <a:pt x="399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2" y="1049"/>
                    <a:pt x="390" y="1050"/>
                    <a:pt x="389" y="1051"/>
                  </a:cubicBezTo>
                  <a:cubicBezTo>
                    <a:pt x="389" y="1051"/>
                    <a:pt x="389" y="1051"/>
                    <a:pt x="389" y="1051"/>
                  </a:cubicBezTo>
                  <a:cubicBezTo>
                    <a:pt x="385" y="1054"/>
                    <a:pt x="381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4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5" y="1043"/>
                  </a:cubicBezTo>
                  <a:cubicBezTo>
                    <a:pt x="125" y="1043"/>
                    <a:pt x="125" y="1043"/>
                    <a:pt x="125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8" y="1038"/>
                    <a:pt x="116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1" y="1033"/>
                    <a:pt x="108" y="1030"/>
                    <a:pt x="104" y="1027"/>
                  </a:cubicBezTo>
                  <a:cubicBezTo>
                    <a:pt x="104" y="1027"/>
                    <a:pt x="104" y="1027"/>
                    <a:pt x="104" y="1027"/>
                  </a:cubicBezTo>
                  <a:cubicBezTo>
                    <a:pt x="103" y="1026"/>
                    <a:pt x="101" y="1025"/>
                    <a:pt x="99" y="1023"/>
                  </a:cubicBezTo>
                  <a:cubicBezTo>
                    <a:pt x="99" y="1023"/>
                    <a:pt x="99" y="1023"/>
                    <a:pt x="99" y="1023"/>
                  </a:cubicBezTo>
                  <a:cubicBezTo>
                    <a:pt x="96" y="1020"/>
                    <a:pt x="93" y="1017"/>
                    <a:pt x="89" y="1014"/>
                  </a:cubicBezTo>
                  <a:cubicBezTo>
                    <a:pt x="89" y="1014"/>
                    <a:pt x="89" y="1014"/>
                    <a:pt x="89" y="1014"/>
                  </a:cubicBezTo>
                  <a:cubicBezTo>
                    <a:pt x="88" y="1013"/>
                    <a:pt x="86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1" y="1006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8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1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6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49" y="695"/>
                  </a:cubicBezTo>
                  <a:cubicBezTo>
                    <a:pt x="49" y="695"/>
                    <a:pt x="49" y="695"/>
                    <a:pt x="49" y="695"/>
                  </a:cubicBezTo>
                  <a:cubicBezTo>
                    <a:pt x="50" y="693"/>
                    <a:pt x="51" y="691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7" y="683"/>
                    <a:pt x="59" y="681"/>
                    <a:pt x="60" y="679"/>
                  </a:cubicBezTo>
                  <a:cubicBezTo>
                    <a:pt x="60" y="679"/>
                    <a:pt x="60" y="679"/>
                    <a:pt x="60" y="679"/>
                  </a:cubicBezTo>
                  <a:cubicBezTo>
                    <a:pt x="61" y="678"/>
                    <a:pt x="62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6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0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4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7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6" y="650"/>
                    <a:pt x="86" y="650"/>
                    <a:pt x="86" y="650"/>
                  </a:cubicBezTo>
                  <a:cubicBezTo>
                    <a:pt x="86" y="649"/>
                    <a:pt x="87" y="648"/>
                    <a:pt x="87" y="648"/>
                  </a:cubicBezTo>
                  <a:cubicBezTo>
                    <a:pt x="88" y="647"/>
                    <a:pt x="89" y="646"/>
                    <a:pt x="90" y="646"/>
                  </a:cubicBezTo>
                  <a:cubicBezTo>
                    <a:pt x="90" y="646"/>
                    <a:pt x="90" y="646"/>
                    <a:pt x="90" y="646"/>
                  </a:cubicBezTo>
                  <a:cubicBezTo>
                    <a:pt x="158" y="581"/>
                    <a:pt x="233" y="578"/>
                    <a:pt x="313" y="547"/>
                  </a:cubicBezTo>
                  <a:cubicBezTo>
                    <a:pt x="358" y="529"/>
                    <a:pt x="405" y="502"/>
                    <a:pt x="455" y="453"/>
                  </a:cubicBezTo>
                  <a:cubicBezTo>
                    <a:pt x="502" y="404"/>
                    <a:pt x="529" y="358"/>
                    <a:pt x="547" y="314"/>
                  </a:cubicBezTo>
                  <a:cubicBezTo>
                    <a:pt x="577" y="235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7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7" y="78"/>
                    <a:pt x="659" y="77"/>
                    <a:pt x="660" y="75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2" y="74"/>
                    <a:pt x="664" y="73"/>
                    <a:pt x="665" y="71"/>
                  </a:cubicBezTo>
                  <a:cubicBezTo>
                    <a:pt x="665" y="71"/>
                    <a:pt x="665" y="71"/>
                    <a:pt x="665" y="71"/>
                  </a:cubicBezTo>
                  <a:cubicBezTo>
                    <a:pt x="667" y="70"/>
                    <a:pt x="668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3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8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3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5"/>
                    <a:pt x="689" y="53"/>
                    <a:pt x="690" y="52"/>
                  </a:cubicBezTo>
                  <a:cubicBezTo>
                    <a:pt x="690" y="52"/>
                    <a:pt x="690" y="52"/>
                    <a:pt x="690" y="52"/>
                  </a:cubicBezTo>
                  <a:cubicBezTo>
                    <a:pt x="692" y="51"/>
                    <a:pt x="694" y="50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7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4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3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79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4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1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8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0" y="66"/>
                  </a:cubicBezTo>
                  <a:cubicBezTo>
                    <a:pt x="990" y="66"/>
                    <a:pt x="990" y="66"/>
                    <a:pt x="990" y="66"/>
                  </a:cubicBezTo>
                  <a:cubicBezTo>
                    <a:pt x="992" y="68"/>
                    <a:pt x="994" y="69"/>
                    <a:pt x="995" y="71"/>
                  </a:cubicBezTo>
                  <a:cubicBezTo>
                    <a:pt x="995" y="71"/>
                    <a:pt x="995" y="71"/>
                    <a:pt x="995" y="71"/>
                  </a:cubicBezTo>
                  <a:cubicBezTo>
                    <a:pt x="999" y="73"/>
                    <a:pt x="1002" y="76"/>
                    <a:pt x="1005" y="80"/>
                  </a:cubicBezTo>
                  <a:cubicBezTo>
                    <a:pt x="1005" y="80"/>
                    <a:pt x="1005" y="80"/>
                    <a:pt x="1005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3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5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3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7" y="116"/>
                    <a:pt x="1038" y="118"/>
                    <a:pt x="1040" y="120"/>
                  </a:cubicBezTo>
                  <a:cubicBezTo>
                    <a:pt x="1040" y="120"/>
                    <a:pt x="1040" y="120"/>
                    <a:pt x="1040" y="120"/>
                  </a:cubicBezTo>
                  <a:cubicBezTo>
                    <a:pt x="1041" y="121"/>
                    <a:pt x="1042" y="123"/>
                    <a:pt x="1043" y="125"/>
                  </a:cubicBezTo>
                  <a:cubicBezTo>
                    <a:pt x="1043" y="125"/>
                    <a:pt x="1043" y="125"/>
                    <a:pt x="1043" y="125"/>
                  </a:cubicBezTo>
                  <a:cubicBezTo>
                    <a:pt x="1047" y="130"/>
                    <a:pt x="1050" y="136"/>
                    <a:pt x="1053" y="141"/>
                  </a:cubicBezTo>
                  <a:cubicBezTo>
                    <a:pt x="1053" y="141"/>
                    <a:pt x="1053" y="141"/>
                    <a:pt x="1053" y="141"/>
                  </a:cubicBezTo>
                  <a:cubicBezTo>
                    <a:pt x="1094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3"/>
                  </a:cubicBezTo>
                  <a:cubicBezTo>
                    <a:pt x="1049" y="393"/>
                    <a:pt x="1049" y="393"/>
                    <a:pt x="1049" y="393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3" y="402"/>
                    <a:pt x="1042" y="404"/>
                  </a:cubicBezTo>
                  <a:cubicBezTo>
                    <a:pt x="1042" y="404"/>
                    <a:pt x="1042" y="404"/>
                    <a:pt x="1042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7" y="411"/>
                    <a:pt x="1036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7" y="424"/>
                  </a:cubicBezTo>
                  <a:cubicBezTo>
                    <a:pt x="1027" y="424"/>
                    <a:pt x="1027" y="424"/>
                    <a:pt x="1027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0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08" y="445"/>
                    <a:pt x="1006" y="447"/>
                    <a:pt x="1004" y="449"/>
                  </a:cubicBezTo>
                  <a:cubicBezTo>
                    <a:pt x="1004" y="449"/>
                    <a:pt x="1003" y="450"/>
                    <a:pt x="1003" y="450"/>
                  </a:cubicBezTo>
                  <a:cubicBezTo>
                    <a:pt x="1001" y="452"/>
                    <a:pt x="1000" y="453"/>
                    <a:pt x="999" y="454"/>
                  </a:cubicBezTo>
                  <a:cubicBezTo>
                    <a:pt x="932" y="514"/>
                    <a:pt x="859" y="517"/>
                    <a:pt x="780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003CFAEA-3354-294C-B309-7EE693826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2706688"/>
              <a:ext cx="671513" cy="669925"/>
            </a:xfrm>
            <a:custGeom>
              <a:avLst/>
              <a:gdLst>
                <a:gd name="T0" fmla="*/ 397 w 483"/>
                <a:gd name="T1" fmla="*/ 397 h 483"/>
                <a:gd name="T2" fmla="*/ 86 w 483"/>
                <a:gd name="T3" fmla="*/ 397 h 483"/>
                <a:gd name="T4" fmla="*/ 86 w 483"/>
                <a:gd name="T5" fmla="*/ 86 h 483"/>
                <a:gd name="T6" fmla="*/ 397 w 483"/>
                <a:gd name="T7" fmla="*/ 86 h 483"/>
                <a:gd name="T8" fmla="*/ 397 w 483"/>
                <a:gd name="T9" fmla="*/ 39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397"/>
                  </a:moveTo>
                  <a:cubicBezTo>
                    <a:pt x="311" y="483"/>
                    <a:pt x="172" y="483"/>
                    <a:pt x="86" y="397"/>
                  </a:cubicBezTo>
                  <a:cubicBezTo>
                    <a:pt x="0" y="311"/>
                    <a:pt x="0" y="172"/>
                    <a:pt x="86" y="86"/>
                  </a:cubicBezTo>
                  <a:cubicBezTo>
                    <a:pt x="172" y="0"/>
                    <a:pt x="311" y="0"/>
                    <a:pt x="397" y="86"/>
                  </a:cubicBezTo>
                  <a:cubicBezTo>
                    <a:pt x="483" y="172"/>
                    <a:pt x="483" y="311"/>
                    <a:pt x="397" y="39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6">
              <a:extLst>
                <a:ext uri="{FF2B5EF4-FFF2-40B4-BE49-F238E27FC236}">
                  <a16:creationId xmlns:a16="http://schemas.microsoft.com/office/drawing/2014/main" xmlns="" id="{3E7D60CD-16AA-4544-A20E-7A5A61888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0338" y="1951038"/>
              <a:ext cx="612775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43F49CE-D46C-DE45-8B15-71C6D10E631B}"/>
              </a:ext>
            </a:extLst>
          </p:cNvPr>
          <p:cNvGrpSpPr/>
          <p:nvPr/>
        </p:nvGrpSpPr>
        <p:grpSpPr>
          <a:xfrm>
            <a:off x="4386263" y="4130675"/>
            <a:ext cx="1520825" cy="1519238"/>
            <a:chOff x="4386263" y="3787775"/>
            <a:chExt cx="1520825" cy="1519238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331475E-88F3-FB4A-A942-6119CF54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3787775"/>
              <a:ext cx="1520825" cy="1519238"/>
            </a:xfrm>
            <a:custGeom>
              <a:avLst/>
              <a:gdLst>
                <a:gd name="T0" fmla="*/ 547 w 1095"/>
                <a:gd name="T1" fmla="*/ 313 h 1094"/>
                <a:gd name="T2" fmla="*/ 449 w 1095"/>
                <a:gd name="T3" fmla="*/ 90 h 1094"/>
                <a:gd name="T4" fmla="*/ 444 w 1095"/>
                <a:gd name="T5" fmla="*/ 84 h 1094"/>
                <a:gd name="T6" fmla="*/ 434 w 1095"/>
                <a:gd name="T7" fmla="*/ 75 h 1094"/>
                <a:gd name="T8" fmla="*/ 430 w 1095"/>
                <a:gd name="T9" fmla="*/ 71 h 1094"/>
                <a:gd name="T10" fmla="*/ 420 w 1095"/>
                <a:gd name="T11" fmla="*/ 63 h 1094"/>
                <a:gd name="T12" fmla="*/ 415 w 1095"/>
                <a:gd name="T13" fmla="*/ 59 h 1094"/>
                <a:gd name="T14" fmla="*/ 405 w 1095"/>
                <a:gd name="T15" fmla="*/ 52 h 1094"/>
                <a:gd name="T16" fmla="*/ 399 w 1095"/>
                <a:gd name="T17" fmla="*/ 49 h 1094"/>
                <a:gd name="T18" fmla="*/ 389 w 1095"/>
                <a:gd name="T19" fmla="*/ 42 h 1094"/>
                <a:gd name="T20" fmla="*/ 378 w 1095"/>
                <a:gd name="T21" fmla="*/ 37 h 1094"/>
                <a:gd name="T22" fmla="*/ 125 w 1095"/>
                <a:gd name="T23" fmla="*/ 51 h 1094"/>
                <a:gd name="T24" fmla="*/ 120 w 1095"/>
                <a:gd name="T25" fmla="*/ 55 h 1094"/>
                <a:gd name="T26" fmla="*/ 104 w 1095"/>
                <a:gd name="T27" fmla="*/ 66 h 1094"/>
                <a:gd name="T28" fmla="*/ 99 w 1095"/>
                <a:gd name="T29" fmla="*/ 71 h 1094"/>
                <a:gd name="T30" fmla="*/ 85 w 1095"/>
                <a:gd name="T31" fmla="*/ 84 h 1094"/>
                <a:gd name="T32" fmla="*/ 80 w 1095"/>
                <a:gd name="T33" fmla="*/ 89 h 1094"/>
                <a:gd name="T34" fmla="*/ 67 w 1095"/>
                <a:gd name="T35" fmla="*/ 104 h 1094"/>
                <a:gd name="T36" fmla="*/ 59 w 1095"/>
                <a:gd name="T37" fmla="*/ 114 h 1094"/>
                <a:gd name="T38" fmla="*/ 52 w 1095"/>
                <a:gd name="T39" fmla="*/ 125 h 1094"/>
                <a:gd name="T40" fmla="*/ 42 w 1095"/>
                <a:gd name="T41" fmla="*/ 141 h 1094"/>
                <a:gd name="T42" fmla="*/ 43 w 1095"/>
                <a:gd name="T43" fmla="*/ 388 h 1094"/>
                <a:gd name="T44" fmla="*/ 46 w 1095"/>
                <a:gd name="T45" fmla="*/ 394 h 1094"/>
                <a:gd name="T46" fmla="*/ 53 w 1095"/>
                <a:gd name="T47" fmla="*/ 404 h 1094"/>
                <a:gd name="T48" fmla="*/ 56 w 1095"/>
                <a:gd name="T49" fmla="*/ 409 h 1094"/>
                <a:gd name="T50" fmla="*/ 64 w 1095"/>
                <a:gd name="T51" fmla="*/ 419 h 1094"/>
                <a:gd name="T52" fmla="*/ 68 w 1095"/>
                <a:gd name="T53" fmla="*/ 424 h 1094"/>
                <a:gd name="T54" fmla="*/ 76 w 1095"/>
                <a:gd name="T55" fmla="*/ 434 h 1094"/>
                <a:gd name="T56" fmla="*/ 80 w 1095"/>
                <a:gd name="T57" fmla="*/ 439 h 1094"/>
                <a:gd name="T58" fmla="*/ 86 w 1095"/>
                <a:gd name="T59" fmla="*/ 444 h 1094"/>
                <a:gd name="T60" fmla="*/ 90 w 1095"/>
                <a:gd name="T61" fmla="*/ 448 h 1094"/>
                <a:gd name="T62" fmla="*/ 547 w 1095"/>
                <a:gd name="T63" fmla="*/ 780 h 1094"/>
                <a:gd name="T64" fmla="*/ 645 w 1095"/>
                <a:gd name="T65" fmla="*/ 1004 h 1094"/>
                <a:gd name="T66" fmla="*/ 651 w 1095"/>
                <a:gd name="T67" fmla="*/ 1010 h 1094"/>
                <a:gd name="T68" fmla="*/ 660 w 1095"/>
                <a:gd name="T69" fmla="*/ 1019 h 1094"/>
                <a:gd name="T70" fmla="*/ 665 w 1095"/>
                <a:gd name="T71" fmla="*/ 1023 h 1094"/>
                <a:gd name="T72" fmla="*/ 675 w 1095"/>
                <a:gd name="T73" fmla="*/ 1031 h 1094"/>
                <a:gd name="T74" fmla="*/ 680 w 1095"/>
                <a:gd name="T75" fmla="*/ 1035 h 1094"/>
                <a:gd name="T76" fmla="*/ 690 w 1095"/>
                <a:gd name="T77" fmla="*/ 1042 h 1094"/>
                <a:gd name="T78" fmla="*/ 695 w 1095"/>
                <a:gd name="T79" fmla="*/ 1045 h 1094"/>
                <a:gd name="T80" fmla="*/ 706 w 1095"/>
                <a:gd name="T81" fmla="*/ 1052 h 1094"/>
                <a:gd name="T82" fmla="*/ 717 w 1095"/>
                <a:gd name="T83" fmla="*/ 1057 h 1094"/>
                <a:gd name="T84" fmla="*/ 970 w 1095"/>
                <a:gd name="T85" fmla="*/ 1043 h 1094"/>
                <a:gd name="T86" fmla="*/ 975 w 1095"/>
                <a:gd name="T87" fmla="*/ 1039 h 1094"/>
                <a:gd name="T88" fmla="*/ 990 w 1095"/>
                <a:gd name="T89" fmla="*/ 1028 h 1094"/>
                <a:gd name="T90" fmla="*/ 995 w 1095"/>
                <a:gd name="T91" fmla="*/ 1023 h 1094"/>
                <a:gd name="T92" fmla="*/ 1010 w 1095"/>
                <a:gd name="T93" fmla="*/ 1010 h 1094"/>
                <a:gd name="T94" fmla="*/ 1015 w 1095"/>
                <a:gd name="T95" fmla="*/ 1005 h 1094"/>
                <a:gd name="T96" fmla="*/ 1028 w 1095"/>
                <a:gd name="T97" fmla="*/ 990 h 1094"/>
                <a:gd name="T98" fmla="*/ 1036 w 1095"/>
                <a:gd name="T99" fmla="*/ 980 h 1094"/>
                <a:gd name="T100" fmla="*/ 1043 w 1095"/>
                <a:gd name="T101" fmla="*/ 969 h 1094"/>
                <a:gd name="T102" fmla="*/ 1053 w 1095"/>
                <a:gd name="T103" fmla="*/ 953 h 1094"/>
                <a:gd name="T104" fmla="*/ 1052 w 1095"/>
                <a:gd name="T105" fmla="*/ 706 h 1094"/>
                <a:gd name="T106" fmla="*/ 1049 w 1095"/>
                <a:gd name="T107" fmla="*/ 700 h 1094"/>
                <a:gd name="T108" fmla="*/ 1042 w 1095"/>
                <a:gd name="T109" fmla="*/ 690 h 1094"/>
                <a:gd name="T110" fmla="*/ 1039 w 1095"/>
                <a:gd name="T111" fmla="*/ 685 h 1094"/>
                <a:gd name="T112" fmla="*/ 1031 w 1095"/>
                <a:gd name="T113" fmla="*/ 675 h 1094"/>
                <a:gd name="T114" fmla="*/ 1027 w 1095"/>
                <a:gd name="T115" fmla="*/ 670 h 1094"/>
                <a:gd name="T116" fmla="*/ 1019 w 1095"/>
                <a:gd name="T117" fmla="*/ 660 h 1094"/>
                <a:gd name="T118" fmla="*/ 1015 w 1095"/>
                <a:gd name="T119" fmla="*/ 655 h 1094"/>
                <a:gd name="T120" fmla="*/ 1010 w 1095"/>
                <a:gd name="T121" fmla="*/ 651 h 1094"/>
                <a:gd name="T122" fmla="*/ 999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29"/>
                    <a:pt x="691" y="502"/>
                    <a:pt x="642" y="455"/>
                  </a:cubicBezTo>
                  <a:cubicBezTo>
                    <a:pt x="593" y="405"/>
                    <a:pt x="566" y="358"/>
                    <a:pt x="547" y="313"/>
                  </a:cubicBezTo>
                  <a:cubicBezTo>
                    <a:pt x="518" y="234"/>
                    <a:pt x="514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2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7" y="78"/>
                    <a:pt x="436" y="77"/>
                    <a:pt x="434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4"/>
                    <a:pt x="431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6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1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62"/>
                    <a:pt x="416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3" y="58"/>
                    <a:pt x="411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4"/>
                    <a:pt x="406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399" y="49"/>
                  </a:cubicBezTo>
                  <a:cubicBezTo>
                    <a:pt x="399" y="49"/>
                    <a:pt x="399" y="49"/>
                    <a:pt x="399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2" y="44"/>
                    <a:pt x="390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1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4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8" y="56"/>
                    <a:pt x="116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1" y="61"/>
                    <a:pt x="108" y="64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3" y="68"/>
                    <a:pt x="101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6" y="73"/>
                    <a:pt x="93" y="76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1"/>
                    <a:pt x="86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1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8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1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6" y="118"/>
                    <a:pt x="55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4"/>
                  </a:cubicBezTo>
                  <a:cubicBezTo>
                    <a:pt x="46" y="394"/>
                    <a:pt x="46" y="394"/>
                    <a:pt x="46" y="394"/>
                  </a:cubicBezTo>
                  <a:cubicBezTo>
                    <a:pt x="47" y="395"/>
                    <a:pt x="48" y="397"/>
                    <a:pt x="49" y="399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50" y="401"/>
                    <a:pt x="51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7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2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6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0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4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7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5"/>
                    <a:pt x="87" y="445"/>
                    <a:pt x="87" y="446"/>
                  </a:cubicBezTo>
                  <a:cubicBezTo>
                    <a:pt x="88" y="447"/>
                    <a:pt x="89" y="448"/>
                    <a:pt x="90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158" y="513"/>
                    <a:pt x="233" y="516"/>
                    <a:pt x="313" y="547"/>
                  </a:cubicBezTo>
                  <a:cubicBezTo>
                    <a:pt x="358" y="565"/>
                    <a:pt x="405" y="592"/>
                    <a:pt x="455" y="641"/>
                  </a:cubicBezTo>
                  <a:cubicBezTo>
                    <a:pt x="502" y="690"/>
                    <a:pt x="529" y="736"/>
                    <a:pt x="547" y="780"/>
                  </a:cubicBezTo>
                  <a:cubicBezTo>
                    <a:pt x="577" y="859"/>
                    <a:pt x="581" y="931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5" y="1004"/>
                    <a:pt x="645" y="1004"/>
                    <a:pt x="645" y="1004"/>
                  </a:cubicBezTo>
                  <a:cubicBezTo>
                    <a:pt x="647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7" y="1016"/>
                    <a:pt x="659" y="1017"/>
                    <a:pt x="660" y="1019"/>
                  </a:cubicBezTo>
                  <a:cubicBezTo>
                    <a:pt x="660" y="1019"/>
                    <a:pt x="660" y="1019"/>
                    <a:pt x="660" y="1019"/>
                  </a:cubicBezTo>
                  <a:cubicBezTo>
                    <a:pt x="662" y="1020"/>
                    <a:pt x="664" y="1021"/>
                    <a:pt x="665" y="1023"/>
                  </a:cubicBezTo>
                  <a:cubicBezTo>
                    <a:pt x="665" y="1023"/>
                    <a:pt x="665" y="1023"/>
                    <a:pt x="665" y="1023"/>
                  </a:cubicBezTo>
                  <a:cubicBezTo>
                    <a:pt x="667" y="1024"/>
                    <a:pt x="668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3" y="1030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8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3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0" y="1042"/>
                  </a:cubicBezTo>
                  <a:cubicBezTo>
                    <a:pt x="690" y="1042"/>
                    <a:pt x="690" y="1042"/>
                    <a:pt x="690" y="1042"/>
                  </a:cubicBezTo>
                  <a:cubicBezTo>
                    <a:pt x="692" y="1043"/>
                    <a:pt x="694" y="1044"/>
                    <a:pt x="695" y="1045"/>
                  </a:cubicBezTo>
                  <a:cubicBezTo>
                    <a:pt x="695" y="1045"/>
                    <a:pt x="695" y="1045"/>
                    <a:pt x="695" y="1045"/>
                  </a:cubicBezTo>
                  <a:cubicBezTo>
                    <a:pt x="697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50"/>
                    <a:pt x="704" y="1051"/>
                    <a:pt x="706" y="1052"/>
                  </a:cubicBezTo>
                  <a:cubicBezTo>
                    <a:pt x="706" y="1052"/>
                    <a:pt x="706" y="1052"/>
                    <a:pt x="706" y="1052"/>
                  </a:cubicBezTo>
                  <a:cubicBezTo>
                    <a:pt x="710" y="1054"/>
                    <a:pt x="713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79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4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1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8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0" y="1028"/>
                  </a:cubicBezTo>
                  <a:cubicBezTo>
                    <a:pt x="990" y="1027"/>
                    <a:pt x="990" y="1027"/>
                    <a:pt x="990" y="1027"/>
                  </a:cubicBezTo>
                  <a:cubicBezTo>
                    <a:pt x="992" y="1026"/>
                    <a:pt x="994" y="1025"/>
                    <a:pt x="995" y="1023"/>
                  </a:cubicBezTo>
                  <a:cubicBezTo>
                    <a:pt x="995" y="1023"/>
                    <a:pt x="995" y="1023"/>
                    <a:pt x="995" y="1023"/>
                  </a:cubicBezTo>
                  <a:cubicBezTo>
                    <a:pt x="999" y="1020"/>
                    <a:pt x="1002" y="1018"/>
                    <a:pt x="1005" y="1014"/>
                  </a:cubicBezTo>
                  <a:cubicBezTo>
                    <a:pt x="1005" y="1014"/>
                    <a:pt x="1005" y="1014"/>
                    <a:pt x="1005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3" y="1007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5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3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7" y="978"/>
                    <a:pt x="1038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3" y="969"/>
                  </a:cubicBezTo>
                  <a:cubicBezTo>
                    <a:pt x="1043" y="969"/>
                    <a:pt x="1043" y="969"/>
                    <a:pt x="1043" y="969"/>
                  </a:cubicBezTo>
                  <a:cubicBezTo>
                    <a:pt x="1047" y="964"/>
                    <a:pt x="1050" y="958"/>
                    <a:pt x="1053" y="953"/>
                  </a:cubicBezTo>
                  <a:cubicBezTo>
                    <a:pt x="1053" y="953"/>
                    <a:pt x="1053" y="953"/>
                    <a:pt x="1053" y="953"/>
                  </a:cubicBezTo>
                  <a:cubicBezTo>
                    <a:pt x="1094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3" y="692"/>
                    <a:pt x="1042" y="690"/>
                  </a:cubicBezTo>
                  <a:cubicBezTo>
                    <a:pt x="1042" y="690"/>
                    <a:pt x="1042" y="690"/>
                    <a:pt x="1042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7" y="683"/>
                    <a:pt x="1036" y="681"/>
                    <a:pt x="1035" y="680"/>
                  </a:cubicBezTo>
                  <a:cubicBezTo>
                    <a:pt x="1035" y="680"/>
                    <a:pt x="1035" y="680"/>
                    <a:pt x="1035" y="680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7" y="670"/>
                  </a:cubicBezTo>
                  <a:cubicBezTo>
                    <a:pt x="1027" y="670"/>
                    <a:pt x="1027" y="670"/>
                    <a:pt x="1027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0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08" y="649"/>
                    <a:pt x="1006" y="647"/>
                    <a:pt x="1004" y="645"/>
                  </a:cubicBezTo>
                  <a:cubicBezTo>
                    <a:pt x="1004" y="644"/>
                    <a:pt x="1003" y="644"/>
                    <a:pt x="1003" y="643"/>
                  </a:cubicBezTo>
                  <a:cubicBezTo>
                    <a:pt x="1001" y="642"/>
                    <a:pt x="1000" y="641"/>
                    <a:pt x="999" y="640"/>
                  </a:cubicBezTo>
                  <a:cubicBezTo>
                    <a:pt x="932" y="580"/>
                    <a:pt x="859" y="577"/>
                    <a:pt x="780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20810E0-CEB8-8B4A-9395-545A9786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3819525"/>
              <a:ext cx="671513" cy="669925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xmlns="" id="{1C6D1F75-8883-DE43-9264-4AD91422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0338" y="4633913"/>
              <a:ext cx="612775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0168046-B82B-F145-8AE0-B78C644295C0}"/>
              </a:ext>
            </a:extLst>
          </p:cNvPr>
          <p:cNvGrpSpPr/>
          <p:nvPr/>
        </p:nvGrpSpPr>
        <p:grpSpPr>
          <a:xfrm>
            <a:off x="6284913" y="2232025"/>
            <a:ext cx="1520825" cy="1520825"/>
            <a:chOff x="6284913" y="1889125"/>
            <a:chExt cx="1520825" cy="1520825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37D6E035-3F39-FF4F-949E-9FD2B186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1889125"/>
              <a:ext cx="1520825" cy="1520825"/>
            </a:xfrm>
            <a:custGeom>
              <a:avLst/>
              <a:gdLst>
                <a:gd name="T0" fmla="*/ 548 w 1095"/>
                <a:gd name="T1" fmla="*/ 781 h 1094"/>
                <a:gd name="T2" fmla="*/ 646 w 1095"/>
                <a:gd name="T3" fmla="*/ 1004 h 1094"/>
                <a:gd name="T4" fmla="*/ 651 w 1095"/>
                <a:gd name="T5" fmla="*/ 1010 h 1094"/>
                <a:gd name="T6" fmla="*/ 661 w 1095"/>
                <a:gd name="T7" fmla="*/ 1019 h 1094"/>
                <a:gd name="T8" fmla="*/ 666 w 1095"/>
                <a:gd name="T9" fmla="*/ 1023 h 1094"/>
                <a:gd name="T10" fmla="*/ 675 w 1095"/>
                <a:gd name="T11" fmla="*/ 1031 h 1094"/>
                <a:gd name="T12" fmla="*/ 680 w 1095"/>
                <a:gd name="T13" fmla="*/ 1035 h 1094"/>
                <a:gd name="T14" fmla="*/ 691 w 1095"/>
                <a:gd name="T15" fmla="*/ 1042 h 1094"/>
                <a:gd name="T16" fmla="*/ 696 w 1095"/>
                <a:gd name="T17" fmla="*/ 1045 h 1094"/>
                <a:gd name="T18" fmla="*/ 706 w 1095"/>
                <a:gd name="T19" fmla="*/ 1051 h 1094"/>
                <a:gd name="T20" fmla="*/ 717 w 1095"/>
                <a:gd name="T21" fmla="*/ 1057 h 1094"/>
                <a:gd name="T22" fmla="*/ 970 w 1095"/>
                <a:gd name="T23" fmla="*/ 1043 h 1094"/>
                <a:gd name="T24" fmla="*/ 975 w 1095"/>
                <a:gd name="T25" fmla="*/ 1039 h 1094"/>
                <a:gd name="T26" fmla="*/ 991 w 1095"/>
                <a:gd name="T27" fmla="*/ 1027 h 1094"/>
                <a:gd name="T28" fmla="*/ 996 w 1095"/>
                <a:gd name="T29" fmla="*/ 1023 h 1094"/>
                <a:gd name="T30" fmla="*/ 1010 w 1095"/>
                <a:gd name="T31" fmla="*/ 1010 h 1094"/>
                <a:gd name="T32" fmla="*/ 1015 w 1095"/>
                <a:gd name="T33" fmla="*/ 1005 h 1094"/>
                <a:gd name="T34" fmla="*/ 1028 w 1095"/>
                <a:gd name="T35" fmla="*/ 990 h 1094"/>
                <a:gd name="T36" fmla="*/ 1036 w 1095"/>
                <a:gd name="T37" fmla="*/ 980 h 1094"/>
                <a:gd name="T38" fmla="*/ 1044 w 1095"/>
                <a:gd name="T39" fmla="*/ 969 h 1094"/>
                <a:gd name="T40" fmla="*/ 1054 w 1095"/>
                <a:gd name="T41" fmla="*/ 953 h 1094"/>
                <a:gd name="T42" fmla="*/ 1052 w 1095"/>
                <a:gd name="T43" fmla="*/ 706 h 1094"/>
                <a:gd name="T44" fmla="*/ 1049 w 1095"/>
                <a:gd name="T45" fmla="*/ 700 h 1094"/>
                <a:gd name="T46" fmla="*/ 1043 w 1095"/>
                <a:gd name="T47" fmla="*/ 690 h 1094"/>
                <a:gd name="T48" fmla="*/ 1039 w 1095"/>
                <a:gd name="T49" fmla="*/ 685 h 1094"/>
                <a:gd name="T50" fmla="*/ 1031 w 1095"/>
                <a:gd name="T51" fmla="*/ 675 h 1094"/>
                <a:gd name="T52" fmla="*/ 1028 w 1095"/>
                <a:gd name="T53" fmla="*/ 670 h 1094"/>
                <a:gd name="T54" fmla="*/ 1019 w 1095"/>
                <a:gd name="T55" fmla="*/ 660 h 1094"/>
                <a:gd name="T56" fmla="*/ 1015 w 1095"/>
                <a:gd name="T57" fmla="*/ 655 h 1094"/>
                <a:gd name="T58" fmla="*/ 1010 w 1095"/>
                <a:gd name="T59" fmla="*/ 650 h 1094"/>
                <a:gd name="T60" fmla="*/ 1005 w 1095"/>
                <a:gd name="T61" fmla="*/ 646 h 1094"/>
                <a:gd name="T62" fmla="*/ 548 w 1095"/>
                <a:gd name="T63" fmla="*/ 314 h 1094"/>
                <a:gd name="T64" fmla="*/ 450 w 1095"/>
                <a:gd name="T65" fmla="*/ 90 h 1094"/>
                <a:gd name="T66" fmla="*/ 444 w 1095"/>
                <a:gd name="T67" fmla="*/ 84 h 1094"/>
                <a:gd name="T68" fmla="*/ 435 w 1095"/>
                <a:gd name="T69" fmla="*/ 75 h 1094"/>
                <a:gd name="T70" fmla="*/ 430 w 1095"/>
                <a:gd name="T71" fmla="*/ 71 h 1094"/>
                <a:gd name="T72" fmla="*/ 420 w 1095"/>
                <a:gd name="T73" fmla="*/ 63 h 1094"/>
                <a:gd name="T74" fmla="*/ 415 w 1095"/>
                <a:gd name="T75" fmla="*/ 59 h 1094"/>
                <a:gd name="T76" fmla="*/ 405 w 1095"/>
                <a:gd name="T77" fmla="*/ 52 h 1094"/>
                <a:gd name="T78" fmla="*/ 400 w 1095"/>
                <a:gd name="T79" fmla="*/ 49 h 1094"/>
                <a:gd name="T80" fmla="*/ 389 w 1095"/>
                <a:gd name="T81" fmla="*/ 42 h 1094"/>
                <a:gd name="T82" fmla="*/ 378 w 1095"/>
                <a:gd name="T83" fmla="*/ 37 h 1094"/>
                <a:gd name="T84" fmla="*/ 126 w 1095"/>
                <a:gd name="T85" fmla="*/ 51 h 1094"/>
                <a:gd name="T86" fmla="*/ 120 w 1095"/>
                <a:gd name="T87" fmla="*/ 55 h 1094"/>
                <a:gd name="T88" fmla="*/ 105 w 1095"/>
                <a:gd name="T89" fmla="*/ 66 h 1094"/>
                <a:gd name="T90" fmla="*/ 100 w 1095"/>
                <a:gd name="T91" fmla="*/ 71 h 1094"/>
                <a:gd name="T92" fmla="*/ 85 w 1095"/>
                <a:gd name="T93" fmla="*/ 84 h 1094"/>
                <a:gd name="T94" fmla="*/ 80 w 1095"/>
                <a:gd name="T95" fmla="*/ 89 h 1094"/>
                <a:gd name="T96" fmla="*/ 67 w 1095"/>
                <a:gd name="T97" fmla="*/ 104 h 1094"/>
                <a:gd name="T98" fmla="*/ 59 w 1095"/>
                <a:gd name="T99" fmla="*/ 114 h 1094"/>
                <a:gd name="T100" fmla="*/ 52 w 1095"/>
                <a:gd name="T101" fmla="*/ 125 h 1094"/>
                <a:gd name="T102" fmla="*/ 42 w 1095"/>
                <a:gd name="T103" fmla="*/ 141 h 1094"/>
                <a:gd name="T104" fmla="*/ 43 w 1095"/>
                <a:gd name="T105" fmla="*/ 388 h 1094"/>
                <a:gd name="T106" fmla="*/ 46 w 1095"/>
                <a:gd name="T107" fmla="*/ 393 h 1094"/>
                <a:gd name="T108" fmla="*/ 53 w 1095"/>
                <a:gd name="T109" fmla="*/ 404 h 1094"/>
                <a:gd name="T110" fmla="*/ 56 w 1095"/>
                <a:gd name="T111" fmla="*/ 409 h 1094"/>
                <a:gd name="T112" fmla="*/ 64 w 1095"/>
                <a:gd name="T113" fmla="*/ 419 h 1094"/>
                <a:gd name="T114" fmla="*/ 68 w 1095"/>
                <a:gd name="T115" fmla="*/ 424 h 1094"/>
                <a:gd name="T116" fmla="*/ 76 w 1095"/>
                <a:gd name="T117" fmla="*/ 434 h 1094"/>
                <a:gd name="T118" fmla="*/ 80 w 1095"/>
                <a:gd name="T119" fmla="*/ 439 h 1094"/>
                <a:gd name="T120" fmla="*/ 85 w 1095"/>
                <a:gd name="T121" fmla="*/ 443 h 1094"/>
                <a:gd name="T122" fmla="*/ 96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65"/>
                    <a:pt x="404" y="592"/>
                    <a:pt x="453" y="639"/>
                  </a:cubicBezTo>
                  <a:cubicBezTo>
                    <a:pt x="502" y="689"/>
                    <a:pt x="529" y="736"/>
                    <a:pt x="548" y="781"/>
                  </a:cubicBezTo>
                  <a:cubicBezTo>
                    <a:pt x="578" y="860"/>
                    <a:pt x="581" y="932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6" y="1004"/>
                    <a:pt x="646" y="1004"/>
                    <a:pt x="646" y="1004"/>
                  </a:cubicBezTo>
                  <a:cubicBezTo>
                    <a:pt x="648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8" y="1016"/>
                    <a:pt x="659" y="1017"/>
                    <a:pt x="661" y="1019"/>
                  </a:cubicBezTo>
                  <a:cubicBezTo>
                    <a:pt x="661" y="1019"/>
                    <a:pt x="661" y="1019"/>
                    <a:pt x="661" y="1019"/>
                  </a:cubicBezTo>
                  <a:cubicBezTo>
                    <a:pt x="662" y="1020"/>
                    <a:pt x="664" y="1021"/>
                    <a:pt x="666" y="1023"/>
                  </a:cubicBezTo>
                  <a:cubicBezTo>
                    <a:pt x="666" y="1023"/>
                    <a:pt x="666" y="1023"/>
                    <a:pt x="666" y="1023"/>
                  </a:cubicBezTo>
                  <a:cubicBezTo>
                    <a:pt x="667" y="1024"/>
                    <a:pt x="669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4" y="1029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9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4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1" y="1042"/>
                  </a:cubicBezTo>
                  <a:cubicBezTo>
                    <a:pt x="691" y="1042"/>
                    <a:pt x="691" y="1042"/>
                    <a:pt x="691" y="1042"/>
                  </a:cubicBezTo>
                  <a:cubicBezTo>
                    <a:pt x="692" y="1043"/>
                    <a:pt x="694" y="1044"/>
                    <a:pt x="696" y="1045"/>
                  </a:cubicBezTo>
                  <a:cubicBezTo>
                    <a:pt x="696" y="1045"/>
                    <a:pt x="696" y="1045"/>
                    <a:pt x="696" y="1045"/>
                  </a:cubicBezTo>
                  <a:cubicBezTo>
                    <a:pt x="698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49"/>
                    <a:pt x="705" y="1050"/>
                    <a:pt x="706" y="1051"/>
                  </a:cubicBezTo>
                  <a:cubicBezTo>
                    <a:pt x="706" y="1051"/>
                    <a:pt x="706" y="1051"/>
                    <a:pt x="706" y="1051"/>
                  </a:cubicBezTo>
                  <a:cubicBezTo>
                    <a:pt x="710" y="1054"/>
                    <a:pt x="714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80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5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2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9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1" y="1027"/>
                  </a:cubicBezTo>
                  <a:cubicBezTo>
                    <a:pt x="991" y="1027"/>
                    <a:pt x="991" y="1027"/>
                    <a:pt x="991" y="1027"/>
                  </a:cubicBezTo>
                  <a:cubicBezTo>
                    <a:pt x="993" y="1026"/>
                    <a:pt x="994" y="1025"/>
                    <a:pt x="996" y="1023"/>
                  </a:cubicBezTo>
                  <a:cubicBezTo>
                    <a:pt x="996" y="1023"/>
                    <a:pt x="996" y="1023"/>
                    <a:pt x="996" y="1023"/>
                  </a:cubicBezTo>
                  <a:cubicBezTo>
                    <a:pt x="999" y="1020"/>
                    <a:pt x="1002" y="1017"/>
                    <a:pt x="1006" y="1014"/>
                  </a:cubicBezTo>
                  <a:cubicBezTo>
                    <a:pt x="1006" y="1014"/>
                    <a:pt x="1006" y="1014"/>
                    <a:pt x="1006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4" y="1006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6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4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8" y="978"/>
                    <a:pt x="1039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4" y="969"/>
                  </a:cubicBezTo>
                  <a:cubicBezTo>
                    <a:pt x="1044" y="969"/>
                    <a:pt x="1044" y="969"/>
                    <a:pt x="1044" y="969"/>
                  </a:cubicBezTo>
                  <a:cubicBezTo>
                    <a:pt x="1047" y="964"/>
                    <a:pt x="1050" y="958"/>
                    <a:pt x="1054" y="953"/>
                  </a:cubicBezTo>
                  <a:cubicBezTo>
                    <a:pt x="1054" y="953"/>
                    <a:pt x="1054" y="953"/>
                    <a:pt x="1054" y="953"/>
                  </a:cubicBezTo>
                  <a:cubicBezTo>
                    <a:pt x="1095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4" y="691"/>
                    <a:pt x="1043" y="690"/>
                  </a:cubicBezTo>
                  <a:cubicBezTo>
                    <a:pt x="1043" y="690"/>
                    <a:pt x="1043" y="690"/>
                    <a:pt x="1043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8" y="683"/>
                    <a:pt x="1037" y="681"/>
                    <a:pt x="1035" y="679"/>
                  </a:cubicBezTo>
                  <a:cubicBezTo>
                    <a:pt x="1035" y="679"/>
                    <a:pt x="1035" y="679"/>
                    <a:pt x="1035" y="679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8" y="670"/>
                  </a:cubicBezTo>
                  <a:cubicBezTo>
                    <a:pt x="1028" y="670"/>
                    <a:pt x="1028" y="670"/>
                    <a:pt x="1028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1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0"/>
                    <a:pt x="1010" y="650"/>
                    <a:pt x="1010" y="650"/>
                  </a:cubicBezTo>
                  <a:cubicBezTo>
                    <a:pt x="1009" y="649"/>
                    <a:pt x="1008" y="648"/>
                    <a:pt x="1008" y="648"/>
                  </a:cubicBezTo>
                  <a:cubicBezTo>
                    <a:pt x="1007" y="647"/>
                    <a:pt x="1006" y="646"/>
                    <a:pt x="1005" y="646"/>
                  </a:cubicBezTo>
                  <a:cubicBezTo>
                    <a:pt x="1005" y="646"/>
                    <a:pt x="1005" y="646"/>
                    <a:pt x="1005" y="646"/>
                  </a:cubicBezTo>
                  <a:cubicBezTo>
                    <a:pt x="937" y="581"/>
                    <a:pt x="863" y="578"/>
                    <a:pt x="782" y="547"/>
                  </a:cubicBezTo>
                  <a:cubicBezTo>
                    <a:pt x="737" y="529"/>
                    <a:pt x="690" y="502"/>
                    <a:pt x="640" y="453"/>
                  </a:cubicBezTo>
                  <a:cubicBezTo>
                    <a:pt x="593" y="404"/>
                    <a:pt x="566" y="358"/>
                    <a:pt x="548" y="314"/>
                  </a:cubicBezTo>
                  <a:cubicBezTo>
                    <a:pt x="518" y="235"/>
                    <a:pt x="515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50" y="90"/>
                    <a:pt x="450" y="90"/>
                    <a:pt x="450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3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78"/>
                    <a:pt x="436" y="77"/>
                    <a:pt x="435" y="75"/>
                  </a:cubicBezTo>
                  <a:cubicBezTo>
                    <a:pt x="435" y="75"/>
                    <a:pt x="435" y="75"/>
                    <a:pt x="435" y="75"/>
                  </a:cubicBezTo>
                  <a:cubicBezTo>
                    <a:pt x="433" y="74"/>
                    <a:pt x="432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7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2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9" y="62"/>
                    <a:pt x="417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4" y="58"/>
                    <a:pt x="412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5"/>
                    <a:pt x="407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400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3" y="44"/>
                    <a:pt x="391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2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5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9" y="56"/>
                    <a:pt x="117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2" y="61"/>
                    <a:pt x="108" y="64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3" y="68"/>
                    <a:pt x="101" y="69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6" y="73"/>
                    <a:pt x="93" y="76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8" y="81"/>
                    <a:pt x="87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2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9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2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7" y="118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3"/>
                  </a:cubicBezTo>
                  <a:cubicBezTo>
                    <a:pt x="46" y="393"/>
                    <a:pt x="46" y="393"/>
                    <a:pt x="46" y="393"/>
                  </a:cubicBezTo>
                  <a:cubicBezTo>
                    <a:pt x="47" y="395"/>
                    <a:pt x="48" y="397"/>
                    <a:pt x="50" y="399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1" y="401"/>
                    <a:pt x="52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8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3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7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1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5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8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7" y="445"/>
                    <a:pt x="89" y="447"/>
                    <a:pt x="91" y="449"/>
                  </a:cubicBezTo>
                  <a:cubicBezTo>
                    <a:pt x="91" y="449"/>
                    <a:pt x="92" y="450"/>
                    <a:pt x="92" y="450"/>
                  </a:cubicBezTo>
                  <a:cubicBezTo>
                    <a:pt x="94" y="452"/>
                    <a:pt x="95" y="453"/>
                    <a:pt x="96" y="454"/>
                  </a:cubicBezTo>
                  <a:cubicBezTo>
                    <a:pt x="163" y="514"/>
                    <a:pt x="236" y="517"/>
                    <a:pt x="315" y="5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90F9B1F-6A60-C443-8616-9B866EB3B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1951038"/>
              <a:ext cx="611188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9447D10-5DD3-AF41-A4E8-286956A54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2735263"/>
              <a:ext cx="611188" cy="612775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F0D876B-D0D1-3247-8779-0D22C54CFC9E}"/>
              </a:ext>
            </a:extLst>
          </p:cNvPr>
          <p:cNvGrpSpPr/>
          <p:nvPr/>
        </p:nvGrpSpPr>
        <p:grpSpPr>
          <a:xfrm>
            <a:off x="6284913" y="4130675"/>
            <a:ext cx="1520825" cy="1519238"/>
            <a:chOff x="6284913" y="3787775"/>
            <a:chExt cx="1520825" cy="1519238"/>
          </a:xfrm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4908E2AD-7D99-074D-9E8C-EF584608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3787775"/>
              <a:ext cx="1520825" cy="1519238"/>
            </a:xfrm>
            <a:custGeom>
              <a:avLst/>
              <a:gdLst>
                <a:gd name="T0" fmla="*/ 548 w 1095"/>
                <a:gd name="T1" fmla="*/ 313 h 1094"/>
                <a:gd name="T2" fmla="*/ 646 w 1095"/>
                <a:gd name="T3" fmla="*/ 90 h 1094"/>
                <a:gd name="T4" fmla="*/ 651 w 1095"/>
                <a:gd name="T5" fmla="*/ 84 h 1094"/>
                <a:gd name="T6" fmla="*/ 661 w 1095"/>
                <a:gd name="T7" fmla="*/ 75 h 1094"/>
                <a:gd name="T8" fmla="*/ 666 w 1095"/>
                <a:gd name="T9" fmla="*/ 71 h 1094"/>
                <a:gd name="T10" fmla="*/ 675 w 1095"/>
                <a:gd name="T11" fmla="*/ 63 h 1094"/>
                <a:gd name="T12" fmla="*/ 680 w 1095"/>
                <a:gd name="T13" fmla="*/ 59 h 1094"/>
                <a:gd name="T14" fmla="*/ 691 w 1095"/>
                <a:gd name="T15" fmla="*/ 52 h 1094"/>
                <a:gd name="T16" fmla="*/ 696 w 1095"/>
                <a:gd name="T17" fmla="*/ 49 h 1094"/>
                <a:gd name="T18" fmla="*/ 706 w 1095"/>
                <a:gd name="T19" fmla="*/ 42 h 1094"/>
                <a:gd name="T20" fmla="*/ 717 w 1095"/>
                <a:gd name="T21" fmla="*/ 37 h 1094"/>
                <a:gd name="T22" fmla="*/ 970 w 1095"/>
                <a:gd name="T23" fmla="*/ 51 h 1094"/>
                <a:gd name="T24" fmla="*/ 975 w 1095"/>
                <a:gd name="T25" fmla="*/ 55 h 1094"/>
                <a:gd name="T26" fmla="*/ 991 w 1095"/>
                <a:gd name="T27" fmla="*/ 66 h 1094"/>
                <a:gd name="T28" fmla="*/ 996 w 1095"/>
                <a:gd name="T29" fmla="*/ 71 h 1094"/>
                <a:gd name="T30" fmla="*/ 1010 w 1095"/>
                <a:gd name="T31" fmla="*/ 84 h 1094"/>
                <a:gd name="T32" fmla="*/ 1015 w 1095"/>
                <a:gd name="T33" fmla="*/ 89 h 1094"/>
                <a:gd name="T34" fmla="*/ 1028 w 1095"/>
                <a:gd name="T35" fmla="*/ 104 h 1094"/>
                <a:gd name="T36" fmla="*/ 1036 w 1095"/>
                <a:gd name="T37" fmla="*/ 114 h 1094"/>
                <a:gd name="T38" fmla="*/ 1044 w 1095"/>
                <a:gd name="T39" fmla="*/ 125 h 1094"/>
                <a:gd name="T40" fmla="*/ 1054 w 1095"/>
                <a:gd name="T41" fmla="*/ 141 h 1094"/>
                <a:gd name="T42" fmla="*/ 1052 w 1095"/>
                <a:gd name="T43" fmla="*/ 388 h 1094"/>
                <a:gd name="T44" fmla="*/ 1049 w 1095"/>
                <a:gd name="T45" fmla="*/ 394 h 1094"/>
                <a:gd name="T46" fmla="*/ 1043 w 1095"/>
                <a:gd name="T47" fmla="*/ 404 h 1094"/>
                <a:gd name="T48" fmla="*/ 1039 w 1095"/>
                <a:gd name="T49" fmla="*/ 409 h 1094"/>
                <a:gd name="T50" fmla="*/ 1031 w 1095"/>
                <a:gd name="T51" fmla="*/ 419 h 1094"/>
                <a:gd name="T52" fmla="*/ 1028 w 1095"/>
                <a:gd name="T53" fmla="*/ 424 h 1094"/>
                <a:gd name="T54" fmla="*/ 1019 w 1095"/>
                <a:gd name="T55" fmla="*/ 434 h 1094"/>
                <a:gd name="T56" fmla="*/ 1015 w 1095"/>
                <a:gd name="T57" fmla="*/ 439 h 1094"/>
                <a:gd name="T58" fmla="*/ 1010 w 1095"/>
                <a:gd name="T59" fmla="*/ 444 h 1094"/>
                <a:gd name="T60" fmla="*/ 1005 w 1095"/>
                <a:gd name="T61" fmla="*/ 448 h 1094"/>
                <a:gd name="T62" fmla="*/ 548 w 1095"/>
                <a:gd name="T63" fmla="*/ 780 h 1094"/>
                <a:gd name="T64" fmla="*/ 450 w 1095"/>
                <a:gd name="T65" fmla="*/ 1004 h 1094"/>
                <a:gd name="T66" fmla="*/ 444 w 1095"/>
                <a:gd name="T67" fmla="*/ 1010 h 1094"/>
                <a:gd name="T68" fmla="*/ 435 w 1095"/>
                <a:gd name="T69" fmla="*/ 1019 h 1094"/>
                <a:gd name="T70" fmla="*/ 430 w 1095"/>
                <a:gd name="T71" fmla="*/ 1023 h 1094"/>
                <a:gd name="T72" fmla="*/ 420 w 1095"/>
                <a:gd name="T73" fmla="*/ 1031 h 1094"/>
                <a:gd name="T74" fmla="*/ 415 w 1095"/>
                <a:gd name="T75" fmla="*/ 1035 h 1094"/>
                <a:gd name="T76" fmla="*/ 405 w 1095"/>
                <a:gd name="T77" fmla="*/ 1042 h 1094"/>
                <a:gd name="T78" fmla="*/ 400 w 1095"/>
                <a:gd name="T79" fmla="*/ 1045 h 1094"/>
                <a:gd name="T80" fmla="*/ 389 w 1095"/>
                <a:gd name="T81" fmla="*/ 1052 h 1094"/>
                <a:gd name="T82" fmla="*/ 378 w 1095"/>
                <a:gd name="T83" fmla="*/ 1057 h 1094"/>
                <a:gd name="T84" fmla="*/ 126 w 1095"/>
                <a:gd name="T85" fmla="*/ 1043 h 1094"/>
                <a:gd name="T86" fmla="*/ 120 w 1095"/>
                <a:gd name="T87" fmla="*/ 1039 h 1094"/>
                <a:gd name="T88" fmla="*/ 105 w 1095"/>
                <a:gd name="T89" fmla="*/ 1028 h 1094"/>
                <a:gd name="T90" fmla="*/ 100 w 1095"/>
                <a:gd name="T91" fmla="*/ 1023 h 1094"/>
                <a:gd name="T92" fmla="*/ 85 w 1095"/>
                <a:gd name="T93" fmla="*/ 1010 h 1094"/>
                <a:gd name="T94" fmla="*/ 80 w 1095"/>
                <a:gd name="T95" fmla="*/ 1005 h 1094"/>
                <a:gd name="T96" fmla="*/ 67 w 1095"/>
                <a:gd name="T97" fmla="*/ 990 h 1094"/>
                <a:gd name="T98" fmla="*/ 59 w 1095"/>
                <a:gd name="T99" fmla="*/ 980 h 1094"/>
                <a:gd name="T100" fmla="*/ 52 w 1095"/>
                <a:gd name="T101" fmla="*/ 969 h 1094"/>
                <a:gd name="T102" fmla="*/ 42 w 1095"/>
                <a:gd name="T103" fmla="*/ 953 h 1094"/>
                <a:gd name="T104" fmla="*/ 43 w 1095"/>
                <a:gd name="T105" fmla="*/ 706 h 1094"/>
                <a:gd name="T106" fmla="*/ 46 w 1095"/>
                <a:gd name="T107" fmla="*/ 700 h 1094"/>
                <a:gd name="T108" fmla="*/ 53 w 1095"/>
                <a:gd name="T109" fmla="*/ 690 h 1094"/>
                <a:gd name="T110" fmla="*/ 56 w 1095"/>
                <a:gd name="T111" fmla="*/ 685 h 1094"/>
                <a:gd name="T112" fmla="*/ 64 w 1095"/>
                <a:gd name="T113" fmla="*/ 675 h 1094"/>
                <a:gd name="T114" fmla="*/ 68 w 1095"/>
                <a:gd name="T115" fmla="*/ 670 h 1094"/>
                <a:gd name="T116" fmla="*/ 76 w 1095"/>
                <a:gd name="T117" fmla="*/ 660 h 1094"/>
                <a:gd name="T118" fmla="*/ 80 w 1095"/>
                <a:gd name="T119" fmla="*/ 655 h 1094"/>
                <a:gd name="T120" fmla="*/ 85 w 1095"/>
                <a:gd name="T121" fmla="*/ 651 h 1094"/>
                <a:gd name="T122" fmla="*/ 96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29"/>
                    <a:pt x="404" y="502"/>
                    <a:pt x="453" y="455"/>
                  </a:cubicBezTo>
                  <a:cubicBezTo>
                    <a:pt x="502" y="405"/>
                    <a:pt x="529" y="358"/>
                    <a:pt x="548" y="313"/>
                  </a:cubicBezTo>
                  <a:cubicBezTo>
                    <a:pt x="578" y="234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6" y="90"/>
                    <a:pt x="646" y="90"/>
                    <a:pt x="646" y="90"/>
                  </a:cubicBezTo>
                  <a:cubicBezTo>
                    <a:pt x="648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8" y="78"/>
                    <a:pt x="659" y="77"/>
                    <a:pt x="661" y="75"/>
                  </a:cubicBezTo>
                  <a:cubicBezTo>
                    <a:pt x="661" y="75"/>
                    <a:pt x="661" y="75"/>
                    <a:pt x="661" y="75"/>
                  </a:cubicBezTo>
                  <a:cubicBezTo>
                    <a:pt x="662" y="74"/>
                    <a:pt x="664" y="73"/>
                    <a:pt x="666" y="71"/>
                  </a:cubicBezTo>
                  <a:cubicBezTo>
                    <a:pt x="666" y="71"/>
                    <a:pt x="666" y="71"/>
                    <a:pt x="666" y="71"/>
                  </a:cubicBezTo>
                  <a:cubicBezTo>
                    <a:pt x="667" y="70"/>
                    <a:pt x="669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4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9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4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4"/>
                    <a:pt x="689" y="53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2" y="51"/>
                    <a:pt x="694" y="50"/>
                    <a:pt x="696" y="49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8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5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4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80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5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2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9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1" y="66"/>
                  </a:cubicBezTo>
                  <a:cubicBezTo>
                    <a:pt x="991" y="66"/>
                    <a:pt x="991" y="66"/>
                    <a:pt x="991" y="66"/>
                  </a:cubicBezTo>
                  <a:cubicBezTo>
                    <a:pt x="993" y="68"/>
                    <a:pt x="994" y="69"/>
                    <a:pt x="996" y="71"/>
                  </a:cubicBezTo>
                  <a:cubicBezTo>
                    <a:pt x="996" y="71"/>
                    <a:pt x="996" y="71"/>
                    <a:pt x="996" y="71"/>
                  </a:cubicBezTo>
                  <a:cubicBezTo>
                    <a:pt x="999" y="73"/>
                    <a:pt x="1002" y="76"/>
                    <a:pt x="1006" y="80"/>
                  </a:cubicBezTo>
                  <a:cubicBezTo>
                    <a:pt x="1006" y="80"/>
                    <a:pt x="1006" y="80"/>
                    <a:pt x="1006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4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6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4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6"/>
                    <a:pt x="1039" y="118"/>
                    <a:pt x="1040" y="119"/>
                  </a:cubicBezTo>
                  <a:cubicBezTo>
                    <a:pt x="1040" y="119"/>
                    <a:pt x="1040" y="119"/>
                    <a:pt x="1040" y="119"/>
                  </a:cubicBezTo>
                  <a:cubicBezTo>
                    <a:pt x="1041" y="121"/>
                    <a:pt x="1042" y="123"/>
                    <a:pt x="1044" y="125"/>
                  </a:cubicBezTo>
                  <a:cubicBezTo>
                    <a:pt x="1044" y="125"/>
                    <a:pt x="1044" y="125"/>
                    <a:pt x="1044" y="125"/>
                  </a:cubicBezTo>
                  <a:cubicBezTo>
                    <a:pt x="1047" y="130"/>
                    <a:pt x="1050" y="136"/>
                    <a:pt x="1054" y="141"/>
                  </a:cubicBezTo>
                  <a:cubicBezTo>
                    <a:pt x="1054" y="141"/>
                    <a:pt x="1054" y="141"/>
                    <a:pt x="1054" y="141"/>
                  </a:cubicBezTo>
                  <a:cubicBezTo>
                    <a:pt x="1095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4"/>
                  </a:cubicBezTo>
                  <a:cubicBezTo>
                    <a:pt x="1049" y="394"/>
                    <a:pt x="1049" y="394"/>
                    <a:pt x="1049" y="394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4" y="402"/>
                    <a:pt x="1043" y="404"/>
                  </a:cubicBezTo>
                  <a:cubicBezTo>
                    <a:pt x="1043" y="404"/>
                    <a:pt x="1043" y="404"/>
                    <a:pt x="1043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8" y="411"/>
                    <a:pt x="1037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8" y="424"/>
                  </a:cubicBezTo>
                  <a:cubicBezTo>
                    <a:pt x="1028" y="424"/>
                    <a:pt x="1028" y="424"/>
                    <a:pt x="1028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1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4"/>
                    <a:pt x="1010" y="444"/>
                    <a:pt x="1010" y="444"/>
                  </a:cubicBezTo>
                  <a:cubicBezTo>
                    <a:pt x="1009" y="445"/>
                    <a:pt x="1008" y="445"/>
                    <a:pt x="1008" y="446"/>
                  </a:cubicBezTo>
                  <a:cubicBezTo>
                    <a:pt x="1007" y="447"/>
                    <a:pt x="1006" y="448"/>
                    <a:pt x="1005" y="448"/>
                  </a:cubicBezTo>
                  <a:cubicBezTo>
                    <a:pt x="1005" y="448"/>
                    <a:pt x="1005" y="448"/>
                    <a:pt x="1005" y="448"/>
                  </a:cubicBezTo>
                  <a:cubicBezTo>
                    <a:pt x="937" y="513"/>
                    <a:pt x="863" y="516"/>
                    <a:pt x="782" y="547"/>
                  </a:cubicBezTo>
                  <a:cubicBezTo>
                    <a:pt x="737" y="565"/>
                    <a:pt x="690" y="592"/>
                    <a:pt x="640" y="641"/>
                  </a:cubicBezTo>
                  <a:cubicBezTo>
                    <a:pt x="593" y="690"/>
                    <a:pt x="566" y="736"/>
                    <a:pt x="548" y="780"/>
                  </a:cubicBezTo>
                  <a:cubicBezTo>
                    <a:pt x="518" y="859"/>
                    <a:pt x="515" y="931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50" y="1004"/>
                    <a:pt x="450" y="1004"/>
                    <a:pt x="450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3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8" y="1016"/>
                    <a:pt x="436" y="1017"/>
                    <a:pt x="435" y="1019"/>
                  </a:cubicBezTo>
                  <a:cubicBezTo>
                    <a:pt x="435" y="1019"/>
                    <a:pt x="435" y="1019"/>
                    <a:pt x="435" y="1019"/>
                  </a:cubicBezTo>
                  <a:cubicBezTo>
                    <a:pt x="433" y="1020"/>
                    <a:pt x="432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7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2" y="1030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9" y="1032"/>
                    <a:pt x="417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4" y="1036"/>
                    <a:pt x="412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7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400" y="1045"/>
                  </a:cubicBezTo>
                  <a:cubicBezTo>
                    <a:pt x="400" y="1045"/>
                    <a:pt x="400" y="1045"/>
                    <a:pt x="400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3" y="1050"/>
                    <a:pt x="391" y="1051"/>
                    <a:pt x="389" y="1052"/>
                  </a:cubicBezTo>
                  <a:cubicBezTo>
                    <a:pt x="389" y="1052"/>
                    <a:pt x="389" y="1052"/>
                    <a:pt x="389" y="1052"/>
                  </a:cubicBezTo>
                  <a:cubicBezTo>
                    <a:pt x="385" y="1054"/>
                    <a:pt x="382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5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6" y="1043"/>
                  </a:cubicBezTo>
                  <a:cubicBezTo>
                    <a:pt x="126" y="1043"/>
                    <a:pt x="126" y="1043"/>
                    <a:pt x="126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9" y="1038"/>
                    <a:pt x="117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2" y="1033"/>
                    <a:pt x="108" y="1030"/>
                    <a:pt x="105" y="1028"/>
                  </a:cubicBezTo>
                  <a:cubicBezTo>
                    <a:pt x="105" y="1027"/>
                    <a:pt x="105" y="1027"/>
                    <a:pt x="105" y="1027"/>
                  </a:cubicBezTo>
                  <a:cubicBezTo>
                    <a:pt x="103" y="1026"/>
                    <a:pt x="101" y="1025"/>
                    <a:pt x="100" y="1023"/>
                  </a:cubicBezTo>
                  <a:cubicBezTo>
                    <a:pt x="100" y="1023"/>
                    <a:pt x="100" y="1023"/>
                    <a:pt x="100" y="1023"/>
                  </a:cubicBezTo>
                  <a:cubicBezTo>
                    <a:pt x="96" y="1020"/>
                    <a:pt x="93" y="1018"/>
                    <a:pt x="90" y="1014"/>
                  </a:cubicBezTo>
                  <a:cubicBezTo>
                    <a:pt x="90" y="1014"/>
                    <a:pt x="90" y="1014"/>
                    <a:pt x="90" y="1014"/>
                  </a:cubicBezTo>
                  <a:cubicBezTo>
                    <a:pt x="88" y="1013"/>
                    <a:pt x="87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2" y="1007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9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2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7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50" y="695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51" y="693"/>
                    <a:pt x="52" y="692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8" y="683"/>
                    <a:pt x="59" y="681"/>
                    <a:pt x="60" y="680"/>
                  </a:cubicBezTo>
                  <a:cubicBezTo>
                    <a:pt x="60" y="680"/>
                    <a:pt x="60" y="680"/>
                    <a:pt x="60" y="680"/>
                  </a:cubicBezTo>
                  <a:cubicBezTo>
                    <a:pt x="61" y="678"/>
                    <a:pt x="63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7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1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5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8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7" y="649"/>
                    <a:pt x="89" y="647"/>
                    <a:pt x="91" y="645"/>
                  </a:cubicBezTo>
                  <a:cubicBezTo>
                    <a:pt x="91" y="644"/>
                    <a:pt x="92" y="644"/>
                    <a:pt x="92" y="643"/>
                  </a:cubicBezTo>
                  <a:cubicBezTo>
                    <a:pt x="94" y="642"/>
                    <a:pt x="95" y="641"/>
                    <a:pt x="96" y="640"/>
                  </a:cubicBezTo>
                  <a:cubicBezTo>
                    <a:pt x="163" y="580"/>
                    <a:pt x="236" y="577"/>
                    <a:pt x="315" y="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19">
              <a:extLst>
                <a:ext uri="{FF2B5EF4-FFF2-40B4-BE49-F238E27FC236}">
                  <a16:creationId xmlns:a16="http://schemas.microsoft.com/office/drawing/2014/main" xmlns="" id="{439F7968-B516-EC46-828D-CBBB1FB11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633913"/>
              <a:ext cx="611188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C269F5E2-0754-1540-A268-AFAF212A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3" y="3819525"/>
              <a:ext cx="671513" cy="669925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22FFA42-E05D-294A-B0B1-7F3B3653A394}"/>
              </a:ext>
            </a:extLst>
          </p:cNvPr>
          <p:cNvSpPr/>
          <p:nvPr/>
        </p:nvSpPr>
        <p:spPr>
          <a:xfrm>
            <a:off x="1610405" y="2241732"/>
            <a:ext cx="1852038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Общая площадь земель </a:t>
            </a:r>
            <a:r>
              <a:rPr lang="ru-RU" sz="1200" dirty="0">
                <a:solidFill>
                  <a:srgbClr val="656D78"/>
                </a:solidFill>
              </a:rPr>
              <a:t>241 га.</a:t>
            </a:r>
            <a:endParaRPr lang="ru-RU" sz="1200" dirty="0">
              <a:solidFill>
                <a:schemeClr val="accent3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B1B4F4C-EE51-E54F-B975-EB5F5621BB85}"/>
              </a:ext>
            </a:extLst>
          </p:cNvPr>
          <p:cNvSpPr/>
          <p:nvPr/>
        </p:nvSpPr>
        <p:spPr>
          <a:xfrm>
            <a:off x="1600661" y="4180727"/>
            <a:ext cx="2052794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altLang="ru-RU" sz="1200" dirty="0">
                <a:solidFill>
                  <a:schemeClr val="accent3"/>
                </a:solidFill>
              </a:rPr>
              <a:t>Количество жилых домов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</a:rPr>
              <a:t>270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D8B4737-9F20-0248-9CCB-A8C307543248}"/>
              </a:ext>
            </a:extLst>
          </p:cNvPr>
          <p:cNvSpPr/>
          <p:nvPr/>
        </p:nvSpPr>
        <p:spPr>
          <a:xfrm>
            <a:off x="1612951" y="3212207"/>
            <a:ext cx="177745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Численность населения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rgbClr val="656D78"/>
                </a:solidFill>
              </a:rPr>
              <a:t>32 763 </a:t>
            </a:r>
            <a:r>
              <a:rPr lang="ru-RU" sz="1200" dirty="0">
                <a:solidFill>
                  <a:srgbClr val="656D78"/>
                </a:solidFill>
              </a:rPr>
              <a:t>человек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82A2DB9-E7A4-3647-AE16-0A632F960DC9}"/>
              </a:ext>
            </a:extLst>
          </p:cNvPr>
          <p:cNvSpPr/>
          <p:nvPr/>
        </p:nvSpPr>
        <p:spPr>
          <a:xfrm>
            <a:off x="9135744" y="2235933"/>
            <a:ext cx="2599056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Детские дошкольные учреждения </a:t>
            </a:r>
          </a:p>
          <a:p>
            <a:pPr lvl="0">
              <a:lnSpc>
                <a:spcPct val="13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5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361D1AE6-0E65-4D4A-8E9A-AD55605EF8AC}"/>
              </a:ext>
            </a:extLst>
          </p:cNvPr>
          <p:cNvSpPr/>
          <p:nvPr/>
        </p:nvSpPr>
        <p:spPr>
          <a:xfrm>
            <a:off x="9135745" y="3497957"/>
            <a:ext cx="2780030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Общеобразовательные школы и лицеи </a:t>
            </a:r>
          </a:p>
          <a:p>
            <a:pPr lvl="0">
              <a:lnSpc>
                <a:spcPct val="13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4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914A78A-BA3C-1143-BD2E-13C36D58FC14}"/>
              </a:ext>
            </a:extLst>
          </p:cNvPr>
          <p:cNvSpPr/>
          <p:nvPr/>
        </p:nvSpPr>
        <p:spPr>
          <a:xfrm>
            <a:off x="9135744" y="4179351"/>
            <a:ext cx="2027555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Спортивные сооружения </a:t>
            </a:r>
          </a:p>
          <a:p>
            <a:pPr lvl="0">
              <a:lnSpc>
                <a:spcPct val="13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28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475EDEC-E37C-BD4A-8696-EFAFD9CF98F4}"/>
              </a:ext>
            </a:extLst>
          </p:cNvPr>
          <p:cNvSpPr/>
          <p:nvPr/>
        </p:nvSpPr>
        <p:spPr>
          <a:xfrm>
            <a:off x="9135744" y="5081588"/>
            <a:ext cx="2313305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Организации здравоохранения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8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" name="Group 32">
            <a:extLst>
              <a:ext uri="{FF2B5EF4-FFF2-40B4-BE49-F238E27FC236}">
                <a16:creationId xmlns:a16="http://schemas.microsoft.com/office/drawing/2014/main" xmlns="" id="{C21DE497-E2A0-460D-B335-3FA77CA33CC7}"/>
              </a:ext>
            </a:extLst>
          </p:cNvPr>
          <p:cNvGrpSpPr/>
          <p:nvPr/>
        </p:nvGrpSpPr>
        <p:grpSpPr>
          <a:xfrm>
            <a:off x="5089718" y="3685699"/>
            <a:ext cx="2123125" cy="548640"/>
            <a:chOff x="5309971" y="3231103"/>
            <a:chExt cx="2123125" cy="548640"/>
          </a:xfrm>
        </p:grpSpPr>
        <p:sp>
          <p:nvSpPr>
            <p:cNvPr id="66" name="Text Placeholder 33">
              <a:extLst>
                <a:ext uri="{FF2B5EF4-FFF2-40B4-BE49-F238E27FC236}">
                  <a16:creationId xmlns:a16="http://schemas.microsoft.com/office/drawing/2014/main" xmlns="" id="{35E09FE5-9128-40F3-BFBF-51E367163FE4}"/>
                </a:ext>
              </a:extLst>
            </p:cNvPr>
            <p:cNvSpPr txBox="1">
              <a:spLocks/>
            </p:cNvSpPr>
            <p:nvPr/>
          </p:nvSpPr>
          <p:spPr>
            <a:xfrm>
              <a:off x="5847623" y="3347849"/>
              <a:ext cx="1585473" cy="316320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ru-RU" sz="14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МО ВАСИЛЬЕВСКИЙ</a:t>
              </a:r>
              <a:endPara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7" name="Oval 34">
              <a:extLst>
                <a:ext uri="{FF2B5EF4-FFF2-40B4-BE49-F238E27FC236}">
                  <a16:creationId xmlns:a16="http://schemas.microsoft.com/office/drawing/2014/main" xmlns="" id="{9D72741F-03B0-48BF-8F9E-E265B9007736}"/>
                </a:ext>
              </a:extLst>
            </p:cNvPr>
            <p:cNvSpPr/>
            <p:nvPr/>
          </p:nvSpPr>
          <p:spPr>
            <a:xfrm>
              <a:off x="5309971" y="3231103"/>
              <a:ext cx="548640" cy="5486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8" name="Shape 2540">
              <a:extLst>
                <a:ext uri="{FF2B5EF4-FFF2-40B4-BE49-F238E27FC236}">
                  <a16:creationId xmlns:a16="http://schemas.microsoft.com/office/drawing/2014/main" xmlns="" id="{BC90673D-233D-4663-893D-412C434BBEDF}"/>
                </a:ext>
              </a:extLst>
            </p:cNvPr>
            <p:cNvSpPr/>
            <p:nvPr/>
          </p:nvSpPr>
          <p:spPr>
            <a:xfrm>
              <a:off x="5439133" y="336155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69" name="Freeform: Shape 46">
            <a:extLst>
              <a:ext uri="{FF2B5EF4-FFF2-40B4-BE49-F238E27FC236}">
                <a16:creationId xmlns:a16="http://schemas.microsoft.com/office/drawing/2014/main" xmlns="" id="{85EC6FBA-1ECD-4957-933D-046647F63BC1}"/>
              </a:ext>
            </a:extLst>
          </p:cNvPr>
          <p:cNvSpPr>
            <a:spLocks noChangeAspect="1"/>
          </p:cNvSpPr>
          <p:nvPr/>
        </p:nvSpPr>
        <p:spPr>
          <a:xfrm>
            <a:off x="6435089" y="5092011"/>
            <a:ext cx="426720" cy="424641"/>
          </a:xfrm>
          <a:custGeom>
            <a:avLst/>
            <a:gdLst>
              <a:gd name="connsiteX0" fmla="*/ 336347 w 4603651"/>
              <a:gd name="connsiteY0" fmla="*/ 3819220 h 4581220"/>
              <a:gd name="connsiteX1" fmla="*/ 215493 w 4603651"/>
              <a:gd name="connsiteY1" fmla="*/ 3940073 h 4581220"/>
              <a:gd name="connsiteX2" fmla="*/ 641147 w 4603651"/>
              <a:gd name="connsiteY2" fmla="*/ 4365727 h 4581220"/>
              <a:gd name="connsiteX3" fmla="*/ 762000 w 4603651"/>
              <a:gd name="connsiteY3" fmla="*/ 4244874 h 4581220"/>
              <a:gd name="connsiteX4" fmla="*/ 869747 w 4603651"/>
              <a:gd name="connsiteY4" fmla="*/ 3438220 h 4581220"/>
              <a:gd name="connsiteX5" fmla="*/ 520293 w 4603651"/>
              <a:gd name="connsiteY5" fmla="*/ 3787673 h 4581220"/>
              <a:gd name="connsiteX6" fmla="*/ 793547 w 4603651"/>
              <a:gd name="connsiteY6" fmla="*/ 4060927 h 4581220"/>
              <a:gd name="connsiteX7" fmla="*/ 1143000 w 4603651"/>
              <a:gd name="connsiteY7" fmla="*/ 3711473 h 4581220"/>
              <a:gd name="connsiteX8" fmla="*/ 641147 w 4603651"/>
              <a:gd name="connsiteY8" fmla="*/ 2752420 h 4581220"/>
              <a:gd name="connsiteX9" fmla="*/ 520293 w 4603651"/>
              <a:gd name="connsiteY9" fmla="*/ 2873273 h 4581220"/>
              <a:gd name="connsiteX10" fmla="*/ 869747 w 4603651"/>
              <a:gd name="connsiteY10" fmla="*/ 3222727 h 4581220"/>
              <a:gd name="connsiteX11" fmla="*/ 1358493 w 4603651"/>
              <a:gd name="connsiteY11" fmla="*/ 3711473 h 4581220"/>
              <a:gd name="connsiteX12" fmla="*/ 1707947 w 4603651"/>
              <a:gd name="connsiteY12" fmla="*/ 4060927 h 4581220"/>
              <a:gd name="connsiteX13" fmla="*/ 1828800 w 4603651"/>
              <a:gd name="connsiteY13" fmla="*/ 3940073 h 4581220"/>
              <a:gd name="connsiteX14" fmla="*/ 1707947 w 4603651"/>
              <a:gd name="connsiteY14" fmla="*/ 3819220 h 4581220"/>
              <a:gd name="connsiteX15" fmla="*/ 762000 w 4603651"/>
              <a:gd name="connsiteY15" fmla="*/ 2873273 h 4581220"/>
              <a:gd name="connsiteX16" fmla="*/ 3339693 w 4603651"/>
              <a:gd name="connsiteY16" fmla="*/ 1120673 h 4581220"/>
              <a:gd name="connsiteX17" fmla="*/ 3187293 w 4603651"/>
              <a:gd name="connsiteY17" fmla="*/ 1273073 h 4581220"/>
              <a:gd name="connsiteX18" fmla="*/ 3308147 w 4603651"/>
              <a:gd name="connsiteY18" fmla="*/ 1393926 h 4581220"/>
              <a:gd name="connsiteX19" fmla="*/ 3460547 w 4603651"/>
              <a:gd name="connsiteY19" fmla="*/ 1241526 h 4581220"/>
              <a:gd name="connsiteX20" fmla="*/ 3460547 w 4603651"/>
              <a:gd name="connsiteY20" fmla="*/ 1120673 h 4581220"/>
              <a:gd name="connsiteX21" fmla="*/ 2774747 w 4603651"/>
              <a:gd name="connsiteY21" fmla="*/ 1076020 h 4581220"/>
              <a:gd name="connsiteX22" fmla="*/ 2501493 w 4603651"/>
              <a:gd name="connsiteY22" fmla="*/ 1349273 h 4581220"/>
              <a:gd name="connsiteX23" fmla="*/ 2981020 w 4603651"/>
              <a:gd name="connsiteY23" fmla="*/ 1828800 h 4581220"/>
              <a:gd name="connsiteX24" fmla="*/ 2873273 w 4603651"/>
              <a:gd name="connsiteY24" fmla="*/ 1936547 h 4581220"/>
              <a:gd name="connsiteX25" fmla="*/ 2393747 w 4603651"/>
              <a:gd name="connsiteY25" fmla="*/ 1457020 h 4581220"/>
              <a:gd name="connsiteX26" fmla="*/ 2120493 w 4603651"/>
              <a:gd name="connsiteY26" fmla="*/ 1730273 h 4581220"/>
              <a:gd name="connsiteX27" fmla="*/ 2447620 w 4603651"/>
              <a:gd name="connsiteY27" fmla="*/ 2057400 h 4581220"/>
              <a:gd name="connsiteX28" fmla="*/ 2339873 w 4603651"/>
              <a:gd name="connsiteY28" fmla="*/ 2165147 h 4581220"/>
              <a:gd name="connsiteX29" fmla="*/ 2012747 w 4603651"/>
              <a:gd name="connsiteY29" fmla="*/ 1838020 h 4581220"/>
              <a:gd name="connsiteX30" fmla="*/ 1739493 w 4603651"/>
              <a:gd name="connsiteY30" fmla="*/ 2111273 h 4581220"/>
              <a:gd name="connsiteX31" fmla="*/ 2219020 w 4603651"/>
              <a:gd name="connsiteY31" fmla="*/ 2590800 h 4581220"/>
              <a:gd name="connsiteX32" fmla="*/ 2111273 w 4603651"/>
              <a:gd name="connsiteY32" fmla="*/ 2698547 h 4581220"/>
              <a:gd name="connsiteX33" fmla="*/ 1631747 w 4603651"/>
              <a:gd name="connsiteY33" fmla="*/ 2219020 h 4581220"/>
              <a:gd name="connsiteX34" fmla="*/ 1358493 w 4603651"/>
              <a:gd name="connsiteY34" fmla="*/ 2492273 h 4581220"/>
              <a:gd name="connsiteX35" fmla="*/ 1685620 w 4603651"/>
              <a:gd name="connsiteY35" fmla="*/ 2819400 h 4581220"/>
              <a:gd name="connsiteX36" fmla="*/ 1577873 w 4603651"/>
              <a:gd name="connsiteY36" fmla="*/ 2927147 h 4581220"/>
              <a:gd name="connsiteX37" fmla="*/ 1250747 w 4603651"/>
              <a:gd name="connsiteY37" fmla="*/ 2600020 h 4581220"/>
              <a:gd name="connsiteX38" fmla="*/ 977493 w 4603651"/>
              <a:gd name="connsiteY38" fmla="*/ 2873273 h 4581220"/>
              <a:gd name="connsiteX39" fmla="*/ 1707947 w 4603651"/>
              <a:gd name="connsiteY39" fmla="*/ 3603727 h 4581220"/>
              <a:gd name="connsiteX40" fmla="*/ 3505200 w 4603651"/>
              <a:gd name="connsiteY40" fmla="*/ 1806473 h 4581220"/>
              <a:gd name="connsiteX41" fmla="*/ 3308147 w 4603651"/>
              <a:gd name="connsiteY41" fmla="*/ 1609420 h 4581220"/>
              <a:gd name="connsiteX42" fmla="*/ 2971800 w 4603651"/>
              <a:gd name="connsiteY42" fmla="*/ 1273073 h 4581220"/>
              <a:gd name="connsiteX43" fmla="*/ 4298747 w 4603651"/>
              <a:gd name="connsiteY43" fmla="*/ 999810 h 4581220"/>
              <a:gd name="connsiteX44" fmla="*/ 4187114 w 4603651"/>
              <a:gd name="connsiteY44" fmla="*/ 1111367 h 4581220"/>
              <a:gd name="connsiteX45" fmla="*/ 4146318 w 4603651"/>
              <a:gd name="connsiteY45" fmla="*/ 1209846 h 4581220"/>
              <a:gd name="connsiteX46" fmla="*/ 4285640 w 4603651"/>
              <a:gd name="connsiteY46" fmla="*/ 1349263 h 4581220"/>
              <a:gd name="connsiteX47" fmla="*/ 4311777 w 4603651"/>
              <a:gd name="connsiteY47" fmla="*/ 1349263 h 4581220"/>
              <a:gd name="connsiteX48" fmla="*/ 4410256 w 4603651"/>
              <a:gd name="connsiteY48" fmla="*/ 1308467 h 4581220"/>
              <a:gd name="connsiteX49" fmla="*/ 4410303 w 4603651"/>
              <a:gd name="connsiteY49" fmla="*/ 1111367 h 4581220"/>
              <a:gd name="connsiteX50" fmla="*/ 4298747 w 4603651"/>
              <a:gd name="connsiteY50" fmla="*/ 784326 h 4581220"/>
              <a:gd name="connsiteX51" fmla="*/ 4518050 w 4603651"/>
              <a:gd name="connsiteY51" fmla="*/ 1003629 h 4581220"/>
              <a:gd name="connsiteX52" fmla="*/ 4518126 w 4603651"/>
              <a:gd name="connsiteY52" fmla="*/ 1003629 h 4581220"/>
              <a:gd name="connsiteX53" fmla="*/ 4603651 w 4603651"/>
              <a:gd name="connsiteY53" fmla="*/ 1210084 h 4581220"/>
              <a:gd name="connsiteX54" fmla="*/ 4311853 w 4603651"/>
              <a:gd name="connsiteY54" fmla="*/ 1501673 h 4581220"/>
              <a:gd name="connsiteX55" fmla="*/ 4285716 w 4603651"/>
              <a:gd name="connsiteY55" fmla="*/ 1501673 h 4581220"/>
              <a:gd name="connsiteX56" fmla="*/ 4079262 w 4603651"/>
              <a:gd name="connsiteY56" fmla="*/ 1416148 h 4581220"/>
              <a:gd name="connsiteX57" fmla="*/ 4079443 w 4603651"/>
              <a:gd name="connsiteY57" fmla="*/ 1003629 h 4581220"/>
              <a:gd name="connsiteX58" fmla="*/ 4473473 w 4603651"/>
              <a:gd name="connsiteY58" fmla="*/ 0 h 4581220"/>
              <a:gd name="connsiteX59" fmla="*/ 4581220 w 4603651"/>
              <a:gd name="connsiteY59" fmla="*/ 107747 h 4581220"/>
              <a:gd name="connsiteX60" fmla="*/ 3612947 w 4603651"/>
              <a:gd name="connsiteY60" fmla="*/ 1076020 h 4581220"/>
              <a:gd name="connsiteX61" fmla="*/ 3612947 w 4603651"/>
              <a:gd name="connsiteY61" fmla="*/ 1304620 h 4581220"/>
              <a:gd name="connsiteX62" fmla="*/ 3415893 w 4603651"/>
              <a:gd name="connsiteY62" fmla="*/ 1501673 h 4581220"/>
              <a:gd name="connsiteX63" fmla="*/ 3720693 w 4603651"/>
              <a:gd name="connsiteY63" fmla="*/ 1806473 h 4581220"/>
              <a:gd name="connsiteX64" fmla="*/ 1815693 w 4603651"/>
              <a:gd name="connsiteY64" fmla="*/ 3711473 h 4581220"/>
              <a:gd name="connsiteX65" fmla="*/ 2044293 w 4603651"/>
              <a:gd name="connsiteY65" fmla="*/ 3940073 h 4581220"/>
              <a:gd name="connsiteX66" fmla="*/ 1707947 w 4603651"/>
              <a:gd name="connsiteY66" fmla="*/ 4276420 h 4581220"/>
              <a:gd name="connsiteX67" fmla="*/ 1250747 w 4603651"/>
              <a:gd name="connsiteY67" fmla="*/ 3819220 h 4581220"/>
              <a:gd name="connsiteX68" fmla="*/ 901293 w 4603651"/>
              <a:gd name="connsiteY68" fmla="*/ 4168673 h 4581220"/>
              <a:gd name="connsiteX69" fmla="*/ 977493 w 4603651"/>
              <a:gd name="connsiteY69" fmla="*/ 4244874 h 4581220"/>
              <a:gd name="connsiteX70" fmla="*/ 641147 w 4603651"/>
              <a:gd name="connsiteY70" fmla="*/ 4581220 h 4581220"/>
              <a:gd name="connsiteX71" fmla="*/ 0 w 4603651"/>
              <a:gd name="connsiteY71" fmla="*/ 3940073 h 4581220"/>
              <a:gd name="connsiteX72" fmla="*/ 336347 w 4603651"/>
              <a:gd name="connsiteY72" fmla="*/ 3603727 h 4581220"/>
              <a:gd name="connsiteX73" fmla="*/ 412547 w 4603651"/>
              <a:gd name="connsiteY73" fmla="*/ 3679927 h 4581220"/>
              <a:gd name="connsiteX74" fmla="*/ 762000 w 4603651"/>
              <a:gd name="connsiteY74" fmla="*/ 3330473 h 4581220"/>
              <a:gd name="connsiteX75" fmla="*/ 304800 w 4603651"/>
              <a:gd name="connsiteY75" fmla="*/ 2873273 h 4581220"/>
              <a:gd name="connsiteX76" fmla="*/ 641147 w 4603651"/>
              <a:gd name="connsiteY76" fmla="*/ 2536927 h 4581220"/>
              <a:gd name="connsiteX77" fmla="*/ 869747 w 4603651"/>
              <a:gd name="connsiteY77" fmla="*/ 2765527 h 4581220"/>
              <a:gd name="connsiteX78" fmla="*/ 2774747 w 4603651"/>
              <a:gd name="connsiteY78" fmla="*/ 860526 h 4581220"/>
              <a:gd name="connsiteX79" fmla="*/ 3079547 w 4603651"/>
              <a:gd name="connsiteY79" fmla="*/ 1165326 h 4581220"/>
              <a:gd name="connsiteX80" fmla="*/ 3276600 w 4603651"/>
              <a:gd name="connsiteY80" fmla="*/ 968273 h 4581220"/>
              <a:gd name="connsiteX81" fmla="*/ 3505200 w 4603651"/>
              <a:gd name="connsiteY81" fmla="*/ 968273 h 458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03651" h="4581220">
                <a:moveTo>
                  <a:pt x="336347" y="3819220"/>
                </a:moveTo>
                <a:lnTo>
                  <a:pt x="215493" y="3940073"/>
                </a:lnTo>
                <a:lnTo>
                  <a:pt x="641147" y="4365727"/>
                </a:lnTo>
                <a:lnTo>
                  <a:pt x="762000" y="4244874"/>
                </a:lnTo>
                <a:close/>
                <a:moveTo>
                  <a:pt x="869747" y="3438220"/>
                </a:moveTo>
                <a:lnTo>
                  <a:pt x="520293" y="3787673"/>
                </a:lnTo>
                <a:lnTo>
                  <a:pt x="793547" y="4060927"/>
                </a:lnTo>
                <a:lnTo>
                  <a:pt x="1143000" y="3711473"/>
                </a:lnTo>
                <a:close/>
                <a:moveTo>
                  <a:pt x="641147" y="2752420"/>
                </a:moveTo>
                <a:lnTo>
                  <a:pt x="520293" y="2873273"/>
                </a:lnTo>
                <a:lnTo>
                  <a:pt x="869747" y="3222727"/>
                </a:lnTo>
                <a:lnTo>
                  <a:pt x="1358493" y="3711473"/>
                </a:lnTo>
                <a:lnTo>
                  <a:pt x="1707947" y="4060927"/>
                </a:lnTo>
                <a:lnTo>
                  <a:pt x="1828800" y="3940073"/>
                </a:lnTo>
                <a:lnTo>
                  <a:pt x="1707947" y="3819220"/>
                </a:lnTo>
                <a:lnTo>
                  <a:pt x="762000" y="2873273"/>
                </a:lnTo>
                <a:close/>
                <a:moveTo>
                  <a:pt x="3339693" y="1120673"/>
                </a:moveTo>
                <a:lnTo>
                  <a:pt x="3187293" y="1273073"/>
                </a:lnTo>
                <a:lnTo>
                  <a:pt x="3308147" y="1393926"/>
                </a:lnTo>
                <a:lnTo>
                  <a:pt x="3460547" y="1241526"/>
                </a:lnTo>
                <a:lnTo>
                  <a:pt x="3460547" y="1120673"/>
                </a:lnTo>
                <a:close/>
                <a:moveTo>
                  <a:pt x="2774747" y="1076020"/>
                </a:moveTo>
                <a:lnTo>
                  <a:pt x="2501493" y="1349273"/>
                </a:lnTo>
                <a:lnTo>
                  <a:pt x="2981020" y="1828800"/>
                </a:lnTo>
                <a:lnTo>
                  <a:pt x="2873273" y="1936547"/>
                </a:lnTo>
                <a:lnTo>
                  <a:pt x="2393747" y="1457020"/>
                </a:lnTo>
                <a:lnTo>
                  <a:pt x="2120493" y="1730273"/>
                </a:lnTo>
                <a:lnTo>
                  <a:pt x="2447620" y="2057400"/>
                </a:lnTo>
                <a:lnTo>
                  <a:pt x="2339873" y="2165147"/>
                </a:lnTo>
                <a:lnTo>
                  <a:pt x="2012747" y="1838020"/>
                </a:lnTo>
                <a:lnTo>
                  <a:pt x="1739493" y="2111273"/>
                </a:lnTo>
                <a:lnTo>
                  <a:pt x="2219020" y="2590800"/>
                </a:lnTo>
                <a:lnTo>
                  <a:pt x="2111273" y="2698547"/>
                </a:lnTo>
                <a:lnTo>
                  <a:pt x="1631747" y="2219020"/>
                </a:lnTo>
                <a:lnTo>
                  <a:pt x="1358493" y="2492273"/>
                </a:lnTo>
                <a:lnTo>
                  <a:pt x="1685620" y="2819400"/>
                </a:lnTo>
                <a:lnTo>
                  <a:pt x="1577873" y="2927147"/>
                </a:lnTo>
                <a:lnTo>
                  <a:pt x="1250747" y="2600020"/>
                </a:lnTo>
                <a:lnTo>
                  <a:pt x="977493" y="2873273"/>
                </a:lnTo>
                <a:lnTo>
                  <a:pt x="1707947" y="3603727"/>
                </a:lnTo>
                <a:lnTo>
                  <a:pt x="3505200" y="1806473"/>
                </a:lnTo>
                <a:lnTo>
                  <a:pt x="3308147" y="1609420"/>
                </a:lnTo>
                <a:lnTo>
                  <a:pt x="2971800" y="1273073"/>
                </a:lnTo>
                <a:close/>
                <a:moveTo>
                  <a:pt x="4298747" y="999810"/>
                </a:moveTo>
                <a:lnTo>
                  <a:pt x="4187114" y="1111367"/>
                </a:lnTo>
                <a:cubicBezTo>
                  <a:pt x="4161006" y="1137484"/>
                  <a:pt x="4146327" y="1172908"/>
                  <a:pt x="4146318" y="1209846"/>
                </a:cubicBezTo>
                <a:cubicBezTo>
                  <a:pt x="4146289" y="1286817"/>
                  <a:pt x="4208669" y="1349234"/>
                  <a:pt x="4285640" y="1349263"/>
                </a:cubicBezTo>
                <a:lnTo>
                  <a:pt x="4311777" y="1349263"/>
                </a:lnTo>
                <a:cubicBezTo>
                  <a:pt x="4348715" y="1349254"/>
                  <a:pt x="4384129" y="1334575"/>
                  <a:pt x="4410256" y="1308467"/>
                </a:cubicBezTo>
                <a:cubicBezTo>
                  <a:pt x="4464700" y="1254051"/>
                  <a:pt x="4464720" y="1165811"/>
                  <a:pt x="4410303" y="1111367"/>
                </a:cubicBezTo>
                <a:close/>
                <a:moveTo>
                  <a:pt x="4298747" y="784326"/>
                </a:moveTo>
                <a:lnTo>
                  <a:pt x="4518050" y="1003629"/>
                </a:lnTo>
                <a:lnTo>
                  <a:pt x="4518126" y="1003629"/>
                </a:lnTo>
                <a:cubicBezTo>
                  <a:pt x="4572914" y="1058360"/>
                  <a:pt x="4603680" y="1132636"/>
                  <a:pt x="4603651" y="1210084"/>
                </a:cubicBezTo>
                <a:cubicBezTo>
                  <a:pt x="4603594" y="1371180"/>
                  <a:pt x="4472949" y="1501730"/>
                  <a:pt x="4311853" y="1501673"/>
                </a:cubicBezTo>
                <a:lnTo>
                  <a:pt x="4285716" y="1501673"/>
                </a:lnTo>
                <a:cubicBezTo>
                  <a:pt x="4208278" y="1501701"/>
                  <a:pt x="4134002" y="1470935"/>
                  <a:pt x="4079262" y="1416148"/>
                </a:cubicBezTo>
                <a:cubicBezTo>
                  <a:pt x="3965400" y="1302181"/>
                  <a:pt x="3965476" y="1117491"/>
                  <a:pt x="4079443" y="1003629"/>
                </a:cubicBezTo>
                <a:close/>
                <a:moveTo>
                  <a:pt x="4473473" y="0"/>
                </a:moveTo>
                <a:lnTo>
                  <a:pt x="4581220" y="107747"/>
                </a:lnTo>
                <a:lnTo>
                  <a:pt x="3612947" y="1076020"/>
                </a:lnTo>
                <a:lnTo>
                  <a:pt x="3612947" y="1304620"/>
                </a:lnTo>
                <a:lnTo>
                  <a:pt x="3415893" y="1501673"/>
                </a:lnTo>
                <a:lnTo>
                  <a:pt x="3720693" y="1806473"/>
                </a:lnTo>
                <a:lnTo>
                  <a:pt x="1815693" y="3711473"/>
                </a:lnTo>
                <a:lnTo>
                  <a:pt x="2044293" y="3940073"/>
                </a:lnTo>
                <a:lnTo>
                  <a:pt x="1707947" y="4276420"/>
                </a:lnTo>
                <a:lnTo>
                  <a:pt x="1250747" y="3819220"/>
                </a:lnTo>
                <a:lnTo>
                  <a:pt x="901293" y="4168673"/>
                </a:lnTo>
                <a:lnTo>
                  <a:pt x="977493" y="4244874"/>
                </a:lnTo>
                <a:lnTo>
                  <a:pt x="641147" y="4581220"/>
                </a:lnTo>
                <a:lnTo>
                  <a:pt x="0" y="3940073"/>
                </a:lnTo>
                <a:lnTo>
                  <a:pt x="336347" y="3603727"/>
                </a:lnTo>
                <a:lnTo>
                  <a:pt x="412547" y="3679927"/>
                </a:lnTo>
                <a:lnTo>
                  <a:pt x="762000" y="3330473"/>
                </a:lnTo>
                <a:lnTo>
                  <a:pt x="304800" y="2873273"/>
                </a:lnTo>
                <a:lnTo>
                  <a:pt x="641147" y="2536927"/>
                </a:lnTo>
                <a:lnTo>
                  <a:pt x="869747" y="2765527"/>
                </a:lnTo>
                <a:lnTo>
                  <a:pt x="2774747" y="860526"/>
                </a:lnTo>
                <a:lnTo>
                  <a:pt x="3079547" y="1165326"/>
                </a:lnTo>
                <a:lnTo>
                  <a:pt x="3276600" y="968273"/>
                </a:lnTo>
                <a:lnTo>
                  <a:pt x="3505200" y="968273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0" name="Freeform: Shape 46">
            <a:extLst>
              <a:ext uri="{FF2B5EF4-FFF2-40B4-BE49-F238E27FC236}">
                <a16:creationId xmlns:a16="http://schemas.microsoft.com/office/drawing/2014/main" xmlns="" id="{2604A9F0-62D0-4AE8-AAAC-CA8E04DBD8E9}"/>
              </a:ext>
            </a:extLst>
          </p:cNvPr>
          <p:cNvSpPr>
            <a:spLocks noChangeAspect="1"/>
          </p:cNvSpPr>
          <p:nvPr/>
        </p:nvSpPr>
        <p:spPr>
          <a:xfrm>
            <a:off x="8689823" y="5144594"/>
            <a:ext cx="426720" cy="424641"/>
          </a:xfrm>
          <a:custGeom>
            <a:avLst/>
            <a:gdLst>
              <a:gd name="connsiteX0" fmla="*/ 336347 w 4603651"/>
              <a:gd name="connsiteY0" fmla="*/ 3819220 h 4581220"/>
              <a:gd name="connsiteX1" fmla="*/ 215493 w 4603651"/>
              <a:gd name="connsiteY1" fmla="*/ 3940073 h 4581220"/>
              <a:gd name="connsiteX2" fmla="*/ 641147 w 4603651"/>
              <a:gd name="connsiteY2" fmla="*/ 4365727 h 4581220"/>
              <a:gd name="connsiteX3" fmla="*/ 762000 w 4603651"/>
              <a:gd name="connsiteY3" fmla="*/ 4244874 h 4581220"/>
              <a:gd name="connsiteX4" fmla="*/ 869747 w 4603651"/>
              <a:gd name="connsiteY4" fmla="*/ 3438220 h 4581220"/>
              <a:gd name="connsiteX5" fmla="*/ 520293 w 4603651"/>
              <a:gd name="connsiteY5" fmla="*/ 3787673 h 4581220"/>
              <a:gd name="connsiteX6" fmla="*/ 793547 w 4603651"/>
              <a:gd name="connsiteY6" fmla="*/ 4060927 h 4581220"/>
              <a:gd name="connsiteX7" fmla="*/ 1143000 w 4603651"/>
              <a:gd name="connsiteY7" fmla="*/ 3711473 h 4581220"/>
              <a:gd name="connsiteX8" fmla="*/ 641147 w 4603651"/>
              <a:gd name="connsiteY8" fmla="*/ 2752420 h 4581220"/>
              <a:gd name="connsiteX9" fmla="*/ 520293 w 4603651"/>
              <a:gd name="connsiteY9" fmla="*/ 2873273 h 4581220"/>
              <a:gd name="connsiteX10" fmla="*/ 869747 w 4603651"/>
              <a:gd name="connsiteY10" fmla="*/ 3222727 h 4581220"/>
              <a:gd name="connsiteX11" fmla="*/ 1358493 w 4603651"/>
              <a:gd name="connsiteY11" fmla="*/ 3711473 h 4581220"/>
              <a:gd name="connsiteX12" fmla="*/ 1707947 w 4603651"/>
              <a:gd name="connsiteY12" fmla="*/ 4060927 h 4581220"/>
              <a:gd name="connsiteX13" fmla="*/ 1828800 w 4603651"/>
              <a:gd name="connsiteY13" fmla="*/ 3940073 h 4581220"/>
              <a:gd name="connsiteX14" fmla="*/ 1707947 w 4603651"/>
              <a:gd name="connsiteY14" fmla="*/ 3819220 h 4581220"/>
              <a:gd name="connsiteX15" fmla="*/ 762000 w 4603651"/>
              <a:gd name="connsiteY15" fmla="*/ 2873273 h 4581220"/>
              <a:gd name="connsiteX16" fmla="*/ 3339693 w 4603651"/>
              <a:gd name="connsiteY16" fmla="*/ 1120673 h 4581220"/>
              <a:gd name="connsiteX17" fmla="*/ 3187293 w 4603651"/>
              <a:gd name="connsiteY17" fmla="*/ 1273073 h 4581220"/>
              <a:gd name="connsiteX18" fmla="*/ 3308147 w 4603651"/>
              <a:gd name="connsiteY18" fmla="*/ 1393926 h 4581220"/>
              <a:gd name="connsiteX19" fmla="*/ 3460547 w 4603651"/>
              <a:gd name="connsiteY19" fmla="*/ 1241526 h 4581220"/>
              <a:gd name="connsiteX20" fmla="*/ 3460547 w 4603651"/>
              <a:gd name="connsiteY20" fmla="*/ 1120673 h 4581220"/>
              <a:gd name="connsiteX21" fmla="*/ 2774747 w 4603651"/>
              <a:gd name="connsiteY21" fmla="*/ 1076020 h 4581220"/>
              <a:gd name="connsiteX22" fmla="*/ 2501493 w 4603651"/>
              <a:gd name="connsiteY22" fmla="*/ 1349273 h 4581220"/>
              <a:gd name="connsiteX23" fmla="*/ 2981020 w 4603651"/>
              <a:gd name="connsiteY23" fmla="*/ 1828800 h 4581220"/>
              <a:gd name="connsiteX24" fmla="*/ 2873273 w 4603651"/>
              <a:gd name="connsiteY24" fmla="*/ 1936547 h 4581220"/>
              <a:gd name="connsiteX25" fmla="*/ 2393747 w 4603651"/>
              <a:gd name="connsiteY25" fmla="*/ 1457020 h 4581220"/>
              <a:gd name="connsiteX26" fmla="*/ 2120493 w 4603651"/>
              <a:gd name="connsiteY26" fmla="*/ 1730273 h 4581220"/>
              <a:gd name="connsiteX27" fmla="*/ 2447620 w 4603651"/>
              <a:gd name="connsiteY27" fmla="*/ 2057400 h 4581220"/>
              <a:gd name="connsiteX28" fmla="*/ 2339873 w 4603651"/>
              <a:gd name="connsiteY28" fmla="*/ 2165147 h 4581220"/>
              <a:gd name="connsiteX29" fmla="*/ 2012747 w 4603651"/>
              <a:gd name="connsiteY29" fmla="*/ 1838020 h 4581220"/>
              <a:gd name="connsiteX30" fmla="*/ 1739493 w 4603651"/>
              <a:gd name="connsiteY30" fmla="*/ 2111273 h 4581220"/>
              <a:gd name="connsiteX31" fmla="*/ 2219020 w 4603651"/>
              <a:gd name="connsiteY31" fmla="*/ 2590800 h 4581220"/>
              <a:gd name="connsiteX32" fmla="*/ 2111273 w 4603651"/>
              <a:gd name="connsiteY32" fmla="*/ 2698547 h 4581220"/>
              <a:gd name="connsiteX33" fmla="*/ 1631747 w 4603651"/>
              <a:gd name="connsiteY33" fmla="*/ 2219020 h 4581220"/>
              <a:gd name="connsiteX34" fmla="*/ 1358493 w 4603651"/>
              <a:gd name="connsiteY34" fmla="*/ 2492273 h 4581220"/>
              <a:gd name="connsiteX35" fmla="*/ 1685620 w 4603651"/>
              <a:gd name="connsiteY35" fmla="*/ 2819400 h 4581220"/>
              <a:gd name="connsiteX36" fmla="*/ 1577873 w 4603651"/>
              <a:gd name="connsiteY36" fmla="*/ 2927147 h 4581220"/>
              <a:gd name="connsiteX37" fmla="*/ 1250747 w 4603651"/>
              <a:gd name="connsiteY37" fmla="*/ 2600020 h 4581220"/>
              <a:gd name="connsiteX38" fmla="*/ 977493 w 4603651"/>
              <a:gd name="connsiteY38" fmla="*/ 2873273 h 4581220"/>
              <a:gd name="connsiteX39" fmla="*/ 1707947 w 4603651"/>
              <a:gd name="connsiteY39" fmla="*/ 3603727 h 4581220"/>
              <a:gd name="connsiteX40" fmla="*/ 3505200 w 4603651"/>
              <a:gd name="connsiteY40" fmla="*/ 1806473 h 4581220"/>
              <a:gd name="connsiteX41" fmla="*/ 3308147 w 4603651"/>
              <a:gd name="connsiteY41" fmla="*/ 1609420 h 4581220"/>
              <a:gd name="connsiteX42" fmla="*/ 2971800 w 4603651"/>
              <a:gd name="connsiteY42" fmla="*/ 1273073 h 4581220"/>
              <a:gd name="connsiteX43" fmla="*/ 4298747 w 4603651"/>
              <a:gd name="connsiteY43" fmla="*/ 999810 h 4581220"/>
              <a:gd name="connsiteX44" fmla="*/ 4187114 w 4603651"/>
              <a:gd name="connsiteY44" fmla="*/ 1111367 h 4581220"/>
              <a:gd name="connsiteX45" fmla="*/ 4146318 w 4603651"/>
              <a:gd name="connsiteY45" fmla="*/ 1209846 h 4581220"/>
              <a:gd name="connsiteX46" fmla="*/ 4285640 w 4603651"/>
              <a:gd name="connsiteY46" fmla="*/ 1349263 h 4581220"/>
              <a:gd name="connsiteX47" fmla="*/ 4311777 w 4603651"/>
              <a:gd name="connsiteY47" fmla="*/ 1349263 h 4581220"/>
              <a:gd name="connsiteX48" fmla="*/ 4410256 w 4603651"/>
              <a:gd name="connsiteY48" fmla="*/ 1308467 h 4581220"/>
              <a:gd name="connsiteX49" fmla="*/ 4410303 w 4603651"/>
              <a:gd name="connsiteY49" fmla="*/ 1111367 h 4581220"/>
              <a:gd name="connsiteX50" fmla="*/ 4298747 w 4603651"/>
              <a:gd name="connsiteY50" fmla="*/ 784326 h 4581220"/>
              <a:gd name="connsiteX51" fmla="*/ 4518050 w 4603651"/>
              <a:gd name="connsiteY51" fmla="*/ 1003629 h 4581220"/>
              <a:gd name="connsiteX52" fmla="*/ 4518126 w 4603651"/>
              <a:gd name="connsiteY52" fmla="*/ 1003629 h 4581220"/>
              <a:gd name="connsiteX53" fmla="*/ 4603651 w 4603651"/>
              <a:gd name="connsiteY53" fmla="*/ 1210084 h 4581220"/>
              <a:gd name="connsiteX54" fmla="*/ 4311853 w 4603651"/>
              <a:gd name="connsiteY54" fmla="*/ 1501673 h 4581220"/>
              <a:gd name="connsiteX55" fmla="*/ 4285716 w 4603651"/>
              <a:gd name="connsiteY55" fmla="*/ 1501673 h 4581220"/>
              <a:gd name="connsiteX56" fmla="*/ 4079262 w 4603651"/>
              <a:gd name="connsiteY56" fmla="*/ 1416148 h 4581220"/>
              <a:gd name="connsiteX57" fmla="*/ 4079443 w 4603651"/>
              <a:gd name="connsiteY57" fmla="*/ 1003629 h 4581220"/>
              <a:gd name="connsiteX58" fmla="*/ 4473473 w 4603651"/>
              <a:gd name="connsiteY58" fmla="*/ 0 h 4581220"/>
              <a:gd name="connsiteX59" fmla="*/ 4581220 w 4603651"/>
              <a:gd name="connsiteY59" fmla="*/ 107747 h 4581220"/>
              <a:gd name="connsiteX60" fmla="*/ 3612947 w 4603651"/>
              <a:gd name="connsiteY60" fmla="*/ 1076020 h 4581220"/>
              <a:gd name="connsiteX61" fmla="*/ 3612947 w 4603651"/>
              <a:gd name="connsiteY61" fmla="*/ 1304620 h 4581220"/>
              <a:gd name="connsiteX62" fmla="*/ 3415893 w 4603651"/>
              <a:gd name="connsiteY62" fmla="*/ 1501673 h 4581220"/>
              <a:gd name="connsiteX63" fmla="*/ 3720693 w 4603651"/>
              <a:gd name="connsiteY63" fmla="*/ 1806473 h 4581220"/>
              <a:gd name="connsiteX64" fmla="*/ 1815693 w 4603651"/>
              <a:gd name="connsiteY64" fmla="*/ 3711473 h 4581220"/>
              <a:gd name="connsiteX65" fmla="*/ 2044293 w 4603651"/>
              <a:gd name="connsiteY65" fmla="*/ 3940073 h 4581220"/>
              <a:gd name="connsiteX66" fmla="*/ 1707947 w 4603651"/>
              <a:gd name="connsiteY66" fmla="*/ 4276420 h 4581220"/>
              <a:gd name="connsiteX67" fmla="*/ 1250747 w 4603651"/>
              <a:gd name="connsiteY67" fmla="*/ 3819220 h 4581220"/>
              <a:gd name="connsiteX68" fmla="*/ 901293 w 4603651"/>
              <a:gd name="connsiteY68" fmla="*/ 4168673 h 4581220"/>
              <a:gd name="connsiteX69" fmla="*/ 977493 w 4603651"/>
              <a:gd name="connsiteY69" fmla="*/ 4244874 h 4581220"/>
              <a:gd name="connsiteX70" fmla="*/ 641147 w 4603651"/>
              <a:gd name="connsiteY70" fmla="*/ 4581220 h 4581220"/>
              <a:gd name="connsiteX71" fmla="*/ 0 w 4603651"/>
              <a:gd name="connsiteY71" fmla="*/ 3940073 h 4581220"/>
              <a:gd name="connsiteX72" fmla="*/ 336347 w 4603651"/>
              <a:gd name="connsiteY72" fmla="*/ 3603727 h 4581220"/>
              <a:gd name="connsiteX73" fmla="*/ 412547 w 4603651"/>
              <a:gd name="connsiteY73" fmla="*/ 3679927 h 4581220"/>
              <a:gd name="connsiteX74" fmla="*/ 762000 w 4603651"/>
              <a:gd name="connsiteY74" fmla="*/ 3330473 h 4581220"/>
              <a:gd name="connsiteX75" fmla="*/ 304800 w 4603651"/>
              <a:gd name="connsiteY75" fmla="*/ 2873273 h 4581220"/>
              <a:gd name="connsiteX76" fmla="*/ 641147 w 4603651"/>
              <a:gd name="connsiteY76" fmla="*/ 2536927 h 4581220"/>
              <a:gd name="connsiteX77" fmla="*/ 869747 w 4603651"/>
              <a:gd name="connsiteY77" fmla="*/ 2765527 h 4581220"/>
              <a:gd name="connsiteX78" fmla="*/ 2774747 w 4603651"/>
              <a:gd name="connsiteY78" fmla="*/ 860526 h 4581220"/>
              <a:gd name="connsiteX79" fmla="*/ 3079547 w 4603651"/>
              <a:gd name="connsiteY79" fmla="*/ 1165326 h 4581220"/>
              <a:gd name="connsiteX80" fmla="*/ 3276600 w 4603651"/>
              <a:gd name="connsiteY80" fmla="*/ 968273 h 4581220"/>
              <a:gd name="connsiteX81" fmla="*/ 3505200 w 4603651"/>
              <a:gd name="connsiteY81" fmla="*/ 968273 h 458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03651" h="4581220">
                <a:moveTo>
                  <a:pt x="336347" y="3819220"/>
                </a:moveTo>
                <a:lnTo>
                  <a:pt x="215493" y="3940073"/>
                </a:lnTo>
                <a:lnTo>
                  <a:pt x="641147" y="4365727"/>
                </a:lnTo>
                <a:lnTo>
                  <a:pt x="762000" y="4244874"/>
                </a:lnTo>
                <a:close/>
                <a:moveTo>
                  <a:pt x="869747" y="3438220"/>
                </a:moveTo>
                <a:lnTo>
                  <a:pt x="520293" y="3787673"/>
                </a:lnTo>
                <a:lnTo>
                  <a:pt x="793547" y="4060927"/>
                </a:lnTo>
                <a:lnTo>
                  <a:pt x="1143000" y="3711473"/>
                </a:lnTo>
                <a:close/>
                <a:moveTo>
                  <a:pt x="641147" y="2752420"/>
                </a:moveTo>
                <a:lnTo>
                  <a:pt x="520293" y="2873273"/>
                </a:lnTo>
                <a:lnTo>
                  <a:pt x="869747" y="3222727"/>
                </a:lnTo>
                <a:lnTo>
                  <a:pt x="1358493" y="3711473"/>
                </a:lnTo>
                <a:lnTo>
                  <a:pt x="1707947" y="4060927"/>
                </a:lnTo>
                <a:lnTo>
                  <a:pt x="1828800" y="3940073"/>
                </a:lnTo>
                <a:lnTo>
                  <a:pt x="1707947" y="3819220"/>
                </a:lnTo>
                <a:lnTo>
                  <a:pt x="762000" y="2873273"/>
                </a:lnTo>
                <a:close/>
                <a:moveTo>
                  <a:pt x="3339693" y="1120673"/>
                </a:moveTo>
                <a:lnTo>
                  <a:pt x="3187293" y="1273073"/>
                </a:lnTo>
                <a:lnTo>
                  <a:pt x="3308147" y="1393926"/>
                </a:lnTo>
                <a:lnTo>
                  <a:pt x="3460547" y="1241526"/>
                </a:lnTo>
                <a:lnTo>
                  <a:pt x="3460547" y="1120673"/>
                </a:lnTo>
                <a:close/>
                <a:moveTo>
                  <a:pt x="2774747" y="1076020"/>
                </a:moveTo>
                <a:lnTo>
                  <a:pt x="2501493" y="1349273"/>
                </a:lnTo>
                <a:lnTo>
                  <a:pt x="2981020" y="1828800"/>
                </a:lnTo>
                <a:lnTo>
                  <a:pt x="2873273" y="1936547"/>
                </a:lnTo>
                <a:lnTo>
                  <a:pt x="2393747" y="1457020"/>
                </a:lnTo>
                <a:lnTo>
                  <a:pt x="2120493" y="1730273"/>
                </a:lnTo>
                <a:lnTo>
                  <a:pt x="2447620" y="2057400"/>
                </a:lnTo>
                <a:lnTo>
                  <a:pt x="2339873" y="2165147"/>
                </a:lnTo>
                <a:lnTo>
                  <a:pt x="2012747" y="1838020"/>
                </a:lnTo>
                <a:lnTo>
                  <a:pt x="1739493" y="2111273"/>
                </a:lnTo>
                <a:lnTo>
                  <a:pt x="2219020" y="2590800"/>
                </a:lnTo>
                <a:lnTo>
                  <a:pt x="2111273" y="2698547"/>
                </a:lnTo>
                <a:lnTo>
                  <a:pt x="1631747" y="2219020"/>
                </a:lnTo>
                <a:lnTo>
                  <a:pt x="1358493" y="2492273"/>
                </a:lnTo>
                <a:lnTo>
                  <a:pt x="1685620" y="2819400"/>
                </a:lnTo>
                <a:lnTo>
                  <a:pt x="1577873" y="2927147"/>
                </a:lnTo>
                <a:lnTo>
                  <a:pt x="1250747" y="2600020"/>
                </a:lnTo>
                <a:lnTo>
                  <a:pt x="977493" y="2873273"/>
                </a:lnTo>
                <a:lnTo>
                  <a:pt x="1707947" y="3603727"/>
                </a:lnTo>
                <a:lnTo>
                  <a:pt x="3505200" y="1806473"/>
                </a:lnTo>
                <a:lnTo>
                  <a:pt x="3308147" y="1609420"/>
                </a:lnTo>
                <a:lnTo>
                  <a:pt x="2971800" y="1273073"/>
                </a:lnTo>
                <a:close/>
                <a:moveTo>
                  <a:pt x="4298747" y="999810"/>
                </a:moveTo>
                <a:lnTo>
                  <a:pt x="4187114" y="1111367"/>
                </a:lnTo>
                <a:cubicBezTo>
                  <a:pt x="4161006" y="1137484"/>
                  <a:pt x="4146327" y="1172908"/>
                  <a:pt x="4146318" y="1209846"/>
                </a:cubicBezTo>
                <a:cubicBezTo>
                  <a:pt x="4146289" y="1286817"/>
                  <a:pt x="4208669" y="1349234"/>
                  <a:pt x="4285640" y="1349263"/>
                </a:cubicBezTo>
                <a:lnTo>
                  <a:pt x="4311777" y="1349263"/>
                </a:lnTo>
                <a:cubicBezTo>
                  <a:pt x="4348715" y="1349254"/>
                  <a:pt x="4384129" y="1334575"/>
                  <a:pt x="4410256" y="1308467"/>
                </a:cubicBezTo>
                <a:cubicBezTo>
                  <a:pt x="4464700" y="1254051"/>
                  <a:pt x="4464720" y="1165811"/>
                  <a:pt x="4410303" y="1111367"/>
                </a:cubicBezTo>
                <a:close/>
                <a:moveTo>
                  <a:pt x="4298747" y="784326"/>
                </a:moveTo>
                <a:lnTo>
                  <a:pt x="4518050" y="1003629"/>
                </a:lnTo>
                <a:lnTo>
                  <a:pt x="4518126" y="1003629"/>
                </a:lnTo>
                <a:cubicBezTo>
                  <a:pt x="4572914" y="1058360"/>
                  <a:pt x="4603680" y="1132636"/>
                  <a:pt x="4603651" y="1210084"/>
                </a:cubicBezTo>
                <a:cubicBezTo>
                  <a:pt x="4603594" y="1371180"/>
                  <a:pt x="4472949" y="1501730"/>
                  <a:pt x="4311853" y="1501673"/>
                </a:cubicBezTo>
                <a:lnTo>
                  <a:pt x="4285716" y="1501673"/>
                </a:lnTo>
                <a:cubicBezTo>
                  <a:pt x="4208278" y="1501701"/>
                  <a:pt x="4134002" y="1470935"/>
                  <a:pt x="4079262" y="1416148"/>
                </a:cubicBezTo>
                <a:cubicBezTo>
                  <a:pt x="3965400" y="1302181"/>
                  <a:pt x="3965476" y="1117491"/>
                  <a:pt x="4079443" y="1003629"/>
                </a:cubicBezTo>
                <a:close/>
                <a:moveTo>
                  <a:pt x="4473473" y="0"/>
                </a:moveTo>
                <a:lnTo>
                  <a:pt x="4581220" y="107747"/>
                </a:lnTo>
                <a:lnTo>
                  <a:pt x="3612947" y="1076020"/>
                </a:lnTo>
                <a:lnTo>
                  <a:pt x="3612947" y="1304620"/>
                </a:lnTo>
                <a:lnTo>
                  <a:pt x="3415893" y="1501673"/>
                </a:lnTo>
                <a:lnTo>
                  <a:pt x="3720693" y="1806473"/>
                </a:lnTo>
                <a:lnTo>
                  <a:pt x="1815693" y="3711473"/>
                </a:lnTo>
                <a:lnTo>
                  <a:pt x="2044293" y="3940073"/>
                </a:lnTo>
                <a:lnTo>
                  <a:pt x="1707947" y="4276420"/>
                </a:lnTo>
                <a:lnTo>
                  <a:pt x="1250747" y="3819220"/>
                </a:lnTo>
                <a:lnTo>
                  <a:pt x="901293" y="4168673"/>
                </a:lnTo>
                <a:lnTo>
                  <a:pt x="977493" y="4244874"/>
                </a:lnTo>
                <a:lnTo>
                  <a:pt x="641147" y="4581220"/>
                </a:lnTo>
                <a:lnTo>
                  <a:pt x="0" y="3940073"/>
                </a:lnTo>
                <a:lnTo>
                  <a:pt x="336347" y="3603727"/>
                </a:lnTo>
                <a:lnTo>
                  <a:pt x="412547" y="3679927"/>
                </a:lnTo>
                <a:lnTo>
                  <a:pt x="762000" y="3330473"/>
                </a:lnTo>
                <a:lnTo>
                  <a:pt x="304800" y="2873273"/>
                </a:lnTo>
                <a:lnTo>
                  <a:pt x="641147" y="2536927"/>
                </a:lnTo>
                <a:lnTo>
                  <a:pt x="869747" y="2765527"/>
                </a:lnTo>
                <a:lnTo>
                  <a:pt x="2774747" y="860526"/>
                </a:lnTo>
                <a:lnTo>
                  <a:pt x="3079547" y="1165326"/>
                </a:lnTo>
                <a:lnTo>
                  <a:pt x="3276600" y="968273"/>
                </a:lnTo>
                <a:lnTo>
                  <a:pt x="3505200" y="968273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1" name="Freeform: Shape 53">
            <a:extLst>
              <a:ext uri="{FF2B5EF4-FFF2-40B4-BE49-F238E27FC236}">
                <a16:creationId xmlns:a16="http://schemas.microsoft.com/office/drawing/2014/main" xmlns="" id="{8F696ABB-97C1-40FB-A725-E4D0C646CAA6}"/>
              </a:ext>
            </a:extLst>
          </p:cNvPr>
          <p:cNvSpPr>
            <a:spLocks noChangeAspect="1"/>
          </p:cNvSpPr>
          <p:nvPr/>
        </p:nvSpPr>
        <p:spPr>
          <a:xfrm>
            <a:off x="7224872" y="4276091"/>
            <a:ext cx="426720" cy="426719"/>
          </a:xfrm>
          <a:custGeom>
            <a:avLst/>
            <a:gdLst>
              <a:gd name="connsiteX0" fmla="*/ 436904 w 4876815"/>
              <a:gd name="connsiteY0" fmla="*/ 4035819 h 4876809"/>
              <a:gd name="connsiteX1" fmla="*/ 369582 w 4876815"/>
              <a:gd name="connsiteY1" fmla="*/ 4103198 h 4876809"/>
              <a:gd name="connsiteX2" fmla="*/ 369515 w 4876815"/>
              <a:gd name="connsiteY2" fmla="*/ 4507192 h 4876809"/>
              <a:gd name="connsiteX3" fmla="*/ 773546 w 4876815"/>
              <a:gd name="connsiteY3" fmla="*/ 4507259 h 4876809"/>
              <a:gd name="connsiteX4" fmla="*/ 840974 w 4876815"/>
              <a:gd name="connsiteY4" fmla="*/ 4439888 h 4876809"/>
              <a:gd name="connsiteX5" fmla="*/ 381069 w 4876815"/>
              <a:gd name="connsiteY5" fmla="*/ 3283448 h 4876809"/>
              <a:gd name="connsiteX6" fmla="*/ 369563 w 4876815"/>
              <a:gd name="connsiteY6" fmla="*/ 3294964 h 4876809"/>
              <a:gd name="connsiteX7" fmla="*/ 369544 w 4876815"/>
              <a:gd name="connsiteY7" fmla="*/ 3699053 h 4876809"/>
              <a:gd name="connsiteX8" fmla="*/ 1177730 w 4876815"/>
              <a:gd name="connsiteY8" fmla="*/ 4507239 h 4876809"/>
              <a:gd name="connsiteX9" fmla="*/ 1581819 w 4876815"/>
              <a:gd name="connsiteY9" fmla="*/ 4507259 h 4876809"/>
              <a:gd name="connsiteX10" fmla="*/ 1593344 w 4876815"/>
              <a:gd name="connsiteY10" fmla="*/ 4495724 h 4876809"/>
              <a:gd name="connsiteX11" fmla="*/ 380926 w 4876815"/>
              <a:gd name="connsiteY11" fmla="*/ 2554078 h 4876809"/>
              <a:gd name="connsiteX12" fmla="*/ 246462 w 4876815"/>
              <a:gd name="connsiteY12" fmla="*/ 2609888 h 4876809"/>
              <a:gd name="connsiteX13" fmla="*/ 246404 w 4876815"/>
              <a:gd name="connsiteY13" fmla="*/ 2879379 h 4876809"/>
              <a:gd name="connsiteX14" fmla="*/ 1997423 w 4876815"/>
              <a:gd name="connsiteY14" fmla="*/ 4630398 h 4876809"/>
              <a:gd name="connsiteX15" fmla="*/ 2266857 w 4876815"/>
              <a:gd name="connsiteY15" fmla="*/ 4630398 h 4876809"/>
              <a:gd name="connsiteX16" fmla="*/ 2266876 w 4876815"/>
              <a:gd name="connsiteY16" fmla="*/ 4361088 h 4876809"/>
              <a:gd name="connsiteX17" fmla="*/ 515733 w 4876815"/>
              <a:gd name="connsiteY17" fmla="*/ 2609945 h 4876809"/>
              <a:gd name="connsiteX18" fmla="*/ 380926 w 4876815"/>
              <a:gd name="connsiteY18" fmla="*/ 2554078 h 4876809"/>
              <a:gd name="connsiteX19" fmla="*/ 2688806 w 4876815"/>
              <a:gd name="connsiteY19" fmla="*/ 2092742 h 4876809"/>
              <a:gd name="connsiteX20" fmla="*/ 2756165 w 4876815"/>
              <a:gd name="connsiteY20" fmla="*/ 2120645 h 4876809"/>
              <a:gd name="connsiteX21" fmla="*/ 2756156 w 4876815"/>
              <a:gd name="connsiteY21" fmla="*/ 2255357 h 4876809"/>
              <a:gd name="connsiteX22" fmla="*/ 1985898 w 4876815"/>
              <a:gd name="connsiteY22" fmla="*/ 3025616 h 4876809"/>
              <a:gd name="connsiteX23" fmla="*/ 1851195 w 4876815"/>
              <a:gd name="connsiteY23" fmla="*/ 3025616 h 4876809"/>
              <a:gd name="connsiteX24" fmla="*/ 1851195 w 4876815"/>
              <a:gd name="connsiteY24" fmla="*/ 2890903 h 4876809"/>
              <a:gd name="connsiteX25" fmla="*/ 2621453 w 4876815"/>
              <a:gd name="connsiteY25" fmla="*/ 2120645 h 4876809"/>
              <a:gd name="connsiteX26" fmla="*/ 2688806 w 4876815"/>
              <a:gd name="connsiteY26" fmla="*/ 2092742 h 4876809"/>
              <a:gd name="connsiteX27" fmla="*/ 2958222 w 4876815"/>
              <a:gd name="connsiteY27" fmla="*/ 1823342 h 4876809"/>
              <a:gd name="connsiteX28" fmla="*/ 3025599 w 4876815"/>
              <a:gd name="connsiteY28" fmla="*/ 1851202 h 4876809"/>
              <a:gd name="connsiteX29" fmla="*/ 3025599 w 4876815"/>
              <a:gd name="connsiteY29" fmla="*/ 1985876 h 4876809"/>
              <a:gd name="connsiteX30" fmla="*/ 2890916 w 4876815"/>
              <a:gd name="connsiteY30" fmla="*/ 1985876 h 4876809"/>
              <a:gd name="connsiteX31" fmla="*/ 2890916 w 4876815"/>
              <a:gd name="connsiteY31" fmla="*/ 1851202 h 4876809"/>
              <a:gd name="connsiteX32" fmla="*/ 2958222 w 4876815"/>
              <a:gd name="connsiteY32" fmla="*/ 1823342 h 4876809"/>
              <a:gd name="connsiteX33" fmla="*/ 3148758 w 4876815"/>
              <a:gd name="connsiteY33" fmla="*/ 1323946 h 4876809"/>
              <a:gd name="connsiteX34" fmla="*/ 1323958 w 4876815"/>
              <a:gd name="connsiteY34" fmla="*/ 3148746 h 4876809"/>
              <a:gd name="connsiteX35" fmla="*/ 1728056 w 4876815"/>
              <a:gd name="connsiteY35" fmla="*/ 3552844 h 4876809"/>
              <a:gd name="connsiteX36" fmla="*/ 3552856 w 4876815"/>
              <a:gd name="connsiteY36" fmla="*/ 1728054 h 4876809"/>
              <a:gd name="connsiteX37" fmla="*/ 4305027 w 4876815"/>
              <a:gd name="connsiteY37" fmla="*/ 285733 h 4876809"/>
              <a:gd name="connsiteX38" fmla="*/ 4103258 w 4876815"/>
              <a:gd name="connsiteY38" fmla="*/ 369532 h 4876809"/>
              <a:gd name="connsiteX39" fmla="*/ 4035831 w 4876815"/>
              <a:gd name="connsiteY39" fmla="*/ 436902 h 4876809"/>
              <a:gd name="connsiteX40" fmla="*/ 4439900 w 4876815"/>
              <a:gd name="connsiteY40" fmla="*/ 840972 h 4876809"/>
              <a:gd name="connsiteX41" fmla="*/ 4507223 w 4876815"/>
              <a:gd name="connsiteY41" fmla="*/ 773592 h 4876809"/>
              <a:gd name="connsiteX42" fmla="*/ 4507289 w 4876815"/>
              <a:gd name="connsiteY42" fmla="*/ 369598 h 4876809"/>
              <a:gd name="connsiteX43" fmla="*/ 4305027 w 4876815"/>
              <a:gd name="connsiteY43" fmla="*/ 285733 h 4876809"/>
              <a:gd name="connsiteX44" fmla="*/ 3497005 w 4876815"/>
              <a:gd name="connsiteY44" fmla="*/ 285727 h 4876809"/>
              <a:gd name="connsiteX45" fmla="*/ 3294985 w 4876815"/>
              <a:gd name="connsiteY45" fmla="*/ 369532 h 4876809"/>
              <a:gd name="connsiteX46" fmla="*/ 3283451 w 4876815"/>
              <a:gd name="connsiteY46" fmla="*/ 381066 h 4876809"/>
              <a:gd name="connsiteX47" fmla="*/ 4495736 w 4876815"/>
              <a:gd name="connsiteY47" fmla="*/ 1593342 h 4876809"/>
              <a:gd name="connsiteX48" fmla="*/ 4507242 w 4876815"/>
              <a:gd name="connsiteY48" fmla="*/ 1581826 h 4876809"/>
              <a:gd name="connsiteX49" fmla="*/ 4507261 w 4876815"/>
              <a:gd name="connsiteY49" fmla="*/ 1177738 h 4876809"/>
              <a:gd name="connsiteX50" fmla="*/ 3699074 w 4876815"/>
              <a:gd name="connsiteY50" fmla="*/ 369551 h 4876809"/>
              <a:gd name="connsiteX51" fmla="*/ 3497005 w 4876815"/>
              <a:gd name="connsiteY51" fmla="*/ 285727 h 4876809"/>
              <a:gd name="connsiteX52" fmla="*/ 2744777 w 4876815"/>
              <a:gd name="connsiteY52" fmla="*/ 190534 h 4876809"/>
              <a:gd name="connsiteX53" fmla="*/ 2609957 w 4876815"/>
              <a:gd name="connsiteY53" fmla="*/ 246402 h 4876809"/>
              <a:gd name="connsiteX54" fmla="*/ 2609928 w 4876815"/>
              <a:gd name="connsiteY54" fmla="*/ 515712 h 4876809"/>
              <a:gd name="connsiteX55" fmla="*/ 4361071 w 4876815"/>
              <a:gd name="connsiteY55" fmla="*/ 2266845 h 4876809"/>
              <a:gd name="connsiteX56" fmla="*/ 4630343 w 4876815"/>
              <a:gd name="connsiteY56" fmla="*/ 2266902 h 4876809"/>
              <a:gd name="connsiteX57" fmla="*/ 4630400 w 4876815"/>
              <a:gd name="connsiteY57" fmla="*/ 1997421 h 4876809"/>
              <a:gd name="connsiteX58" fmla="*/ 2879391 w 4876815"/>
              <a:gd name="connsiteY58" fmla="*/ 246402 h 4876809"/>
              <a:gd name="connsiteX59" fmla="*/ 2744777 w 4876815"/>
              <a:gd name="connsiteY59" fmla="*/ 190534 h 4876809"/>
              <a:gd name="connsiteX60" fmla="*/ 2744699 w 4876815"/>
              <a:gd name="connsiteY60" fmla="*/ 0 h 4876809"/>
              <a:gd name="connsiteX61" fmla="*/ 3014074 w 4876815"/>
              <a:gd name="connsiteY61" fmla="*/ 111699 h 4876809"/>
              <a:gd name="connsiteX62" fmla="*/ 3148739 w 4876815"/>
              <a:gd name="connsiteY62" fmla="*/ 246364 h 4876809"/>
              <a:gd name="connsiteX63" fmla="*/ 3160254 w 4876815"/>
              <a:gd name="connsiteY63" fmla="*/ 234848 h 4876809"/>
              <a:gd name="connsiteX64" fmla="*/ 3833796 w 4876815"/>
              <a:gd name="connsiteY64" fmla="*/ 234867 h 4876809"/>
              <a:gd name="connsiteX65" fmla="*/ 3901128 w 4876815"/>
              <a:gd name="connsiteY65" fmla="*/ 302199 h 4876809"/>
              <a:gd name="connsiteX66" fmla="*/ 3968555 w 4876815"/>
              <a:gd name="connsiteY66" fmla="*/ 234820 h 4876809"/>
              <a:gd name="connsiteX67" fmla="*/ 4641954 w 4876815"/>
              <a:gd name="connsiteY67" fmla="*/ 234877 h 4876809"/>
              <a:gd name="connsiteX68" fmla="*/ 4641887 w 4876815"/>
              <a:gd name="connsiteY68" fmla="*/ 908304 h 4876809"/>
              <a:gd name="connsiteX69" fmla="*/ 4574584 w 4876815"/>
              <a:gd name="connsiteY69" fmla="*/ 975665 h 4876809"/>
              <a:gd name="connsiteX70" fmla="*/ 4641935 w 4876815"/>
              <a:gd name="connsiteY70" fmla="*/ 1043016 h 4876809"/>
              <a:gd name="connsiteX71" fmla="*/ 4781486 w 4876815"/>
              <a:gd name="connsiteY71" fmla="*/ 1379772 h 4876809"/>
              <a:gd name="connsiteX72" fmla="*/ 4630429 w 4876815"/>
              <a:gd name="connsiteY72" fmla="*/ 1728044 h 4876809"/>
              <a:gd name="connsiteX73" fmla="*/ 4765112 w 4876815"/>
              <a:gd name="connsiteY73" fmla="*/ 1862718 h 4876809"/>
              <a:gd name="connsiteX74" fmla="*/ 4765084 w 4876815"/>
              <a:gd name="connsiteY74" fmla="*/ 2401605 h 4876809"/>
              <a:gd name="connsiteX75" fmla="*/ 4226321 w 4876815"/>
              <a:gd name="connsiteY75" fmla="*/ 2401519 h 4876809"/>
              <a:gd name="connsiteX76" fmla="*/ 3687577 w 4876815"/>
              <a:gd name="connsiteY76" fmla="*/ 1862775 h 4876809"/>
              <a:gd name="connsiteX77" fmla="*/ 1862778 w 4876815"/>
              <a:gd name="connsiteY77" fmla="*/ 3687575 h 4876809"/>
              <a:gd name="connsiteX78" fmla="*/ 2401579 w 4876815"/>
              <a:gd name="connsiteY78" fmla="*/ 4226376 h 4876809"/>
              <a:gd name="connsiteX79" fmla="*/ 2401550 w 4876815"/>
              <a:gd name="connsiteY79" fmla="*/ 4765139 h 4876809"/>
              <a:gd name="connsiteX80" fmla="*/ 1862740 w 4876815"/>
              <a:gd name="connsiteY80" fmla="*/ 4765110 h 4876809"/>
              <a:gd name="connsiteX81" fmla="*/ 1728075 w 4876815"/>
              <a:gd name="connsiteY81" fmla="*/ 4630436 h 4876809"/>
              <a:gd name="connsiteX82" fmla="*/ 1716569 w 4876815"/>
              <a:gd name="connsiteY82" fmla="*/ 4641942 h 4876809"/>
              <a:gd name="connsiteX83" fmla="*/ 1043028 w 4876815"/>
              <a:gd name="connsiteY83" fmla="*/ 4641923 h 4876809"/>
              <a:gd name="connsiteX84" fmla="*/ 975696 w 4876815"/>
              <a:gd name="connsiteY84" fmla="*/ 4574591 h 4876809"/>
              <a:gd name="connsiteX85" fmla="*/ 908268 w 4876815"/>
              <a:gd name="connsiteY85" fmla="*/ 4641971 h 4876809"/>
              <a:gd name="connsiteX86" fmla="*/ 234851 w 4876815"/>
              <a:gd name="connsiteY86" fmla="*/ 4641923 h 4876809"/>
              <a:gd name="connsiteX87" fmla="*/ 234917 w 4876815"/>
              <a:gd name="connsiteY87" fmla="*/ 3968486 h 4876809"/>
              <a:gd name="connsiteX88" fmla="*/ 302221 w 4876815"/>
              <a:gd name="connsiteY88" fmla="*/ 3901125 h 4876809"/>
              <a:gd name="connsiteX89" fmla="*/ 234870 w 4876815"/>
              <a:gd name="connsiteY89" fmla="*/ 3833774 h 4876809"/>
              <a:gd name="connsiteX90" fmla="*/ 234889 w 4876815"/>
              <a:gd name="connsiteY90" fmla="*/ 3160233 h 4876809"/>
              <a:gd name="connsiteX91" fmla="*/ 246376 w 4876815"/>
              <a:gd name="connsiteY91" fmla="*/ 3148746 h 4876809"/>
              <a:gd name="connsiteX92" fmla="*/ 111711 w 4876815"/>
              <a:gd name="connsiteY92" fmla="*/ 3014081 h 4876809"/>
              <a:gd name="connsiteX93" fmla="*/ 111730 w 4876815"/>
              <a:gd name="connsiteY93" fmla="*/ 2475204 h 4876809"/>
              <a:gd name="connsiteX94" fmla="*/ 650493 w 4876815"/>
              <a:gd name="connsiteY94" fmla="*/ 2475290 h 4876809"/>
              <a:gd name="connsiteX95" fmla="*/ 1189237 w 4876815"/>
              <a:gd name="connsiteY95" fmla="*/ 3014034 h 4876809"/>
              <a:gd name="connsiteX96" fmla="*/ 3014046 w 4876815"/>
              <a:gd name="connsiteY96" fmla="*/ 1189234 h 4876809"/>
              <a:gd name="connsiteX97" fmla="*/ 2475245 w 4876815"/>
              <a:gd name="connsiteY97" fmla="*/ 650433 h 4876809"/>
              <a:gd name="connsiteX98" fmla="*/ 2475274 w 4876815"/>
              <a:gd name="connsiteY98" fmla="*/ 111671 h 4876809"/>
              <a:gd name="connsiteX99" fmla="*/ 2744699 w 4876815"/>
              <a:gd name="connsiteY99" fmla="*/ 0 h 487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76815" h="4876809">
                <a:moveTo>
                  <a:pt x="436904" y="4035819"/>
                </a:moveTo>
                <a:lnTo>
                  <a:pt x="369582" y="4103198"/>
                </a:lnTo>
                <a:cubicBezTo>
                  <a:pt x="257758" y="4214879"/>
                  <a:pt x="257882" y="4395721"/>
                  <a:pt x="369515" y="4507192"/>
                </a:cubicBezTo>
                <a:cubicBezTo>
                  <a:pt x="481529" y="4619301"/>
                  <a:pt x="662190" y="4618701"/>
                  <a:pt x="773546" y="4507259"/>
                </a:cubicBezTo>
                <a:lnTo>
                  <a:pt x="840974" y="4439888"/>
                </a:lnTo>
                <a:close/>
                <a:moveTo>
                  <a:pt x="381069" y="3283448"/>
                </a:moveTo>
                <a:lnTo>
                  <a:pt x="369563" y="3294964"/>
                </a:lnTo>
                <a:cubicBezTo>
                  <a:pt x="257768" y="3406664"/>
                  <a:pt x="257834" y="3587420"/>
                  <a:pt x="369544" y="3699053"/>
                </a:cubicBezTo>
                <a:lnTo>
                  <a:pt x="1177730" y="4507239"/>
                </a:lnTo>
                <a:cubicBezTo>
                  <a:pt x="1289430" y="4619034"/>
                  <a:pt x="1470186" y="4618968"/>
                  <a:pt x="1581819" y="4507259"/>
                </a:cubicBezTo>
                <a:lnTo>
                  <a:pt x="1593344" y="4495724"/>
                </a:lnTo>
                <a:close/>
                <a:moveTo>
                  <a:pt x="380926" y="2554078"/>
                </a:moveTo>
                <a:cubicBezTo>
                  <a:pt x="332189" y="2554122"/>
                  <a:pt x="283509" y="2572779"/>
                  <a:pt x="246462" y="2609888"/>
                </a:cubicBezTo>
                <a:cubicBezTo>
                  <a:pt x="171290" y="2685002"/>
                  <a:pt x="172557" y="2805532"/>
                  <a:pt x="246404" y="2879379"/>
                </a:cubicBezTo>
                <a:cubicBezTo>
                  <a:pt x="333558" y="2966533"/>
                  <a:pt x="1917794" y="4550769"/>
                  <a:pt x="1997423" y="4630398"/>
                </a:cubicBezTo>
                <a:cubicBezTo>
                  <a:pt x="2071775" y="4704741"/>
                  <a:pt x="2192219" y="4705036"/>
                  <a:pt x="2266857" y="4630398"/>
                </a:cubicBezTo>
                <a:cubicBezTo>
                  <a:pt x="2341381" y="4555941"/>
                  <a:pt x="2341323" y="4435450"/>
                  <a:pt x="2266876" y="4361088"/>
                </a:cubicBezTo>
                <a:lnTo>
                  <a:pt x="515733" y="2609945"/>
                </a:lnTo>
                <a:cubicBezTo>
                  <a:pt x="478457" y="2572603"/>
                  <a:pt x="429663" y="2554034"/>
                  <a:pt x="380926" y="2554078"/>
                </a:cubicBezTo>
                <a:close/>
                <a:moveTo>
                  <a:pt x="2688806" y="2092742"/>
                </a:moveTo>
                <a:cubicBezTo>
                  <a:pt x="2713184" y="2092742"/>
                  <a:pt x="2737563" y="2102043"/>
                  <a:pt x="2756165" y="2120645"/>
                </a:cubicBezTo>
                <a:cubicBezTo>
                  <a:pt x="2793360" y="2157850"/>
                  <a:pt x="2793360" y="2218153"/>
                  <a:pt x="2756156" y="2255357"/>
                </a:cubicBezTo>
                <a:lnTo>
                  <a:pt x="1985898" y="3025616"/>
                </a:lnTo>
                <a:cubicBezTo>
                  <a:pt x="1948703" y="3062811"/>
                  <a:pt x="1888390" y="3062811"/>
                  <a:pt x="1851195" y="3025616"/>
                </a:cubicBezTo>
                <a:cubicBezTo>
                  <a:pt x="1814000" y="2988411"/>
                  <a:pt x="1814000" y="2928098"/>
                  <a:pt x="1851195" y="2890903"/>
                </a:cubicBezTo>
                <a:lnTo>
                  <a:pt x="2621453" y="2120645"/>
                </a:lnTo>
                <a:cubicBezTo>
                  <a:pt x="2640050" y="2102043"/>
                  <a:pt x="2664427" y="2092742"/>
                  <a:pt x="2688806" y="2092742"/>
                </a:cubicBezTo>
                <a:close/>
                <a:moveTo>
                  <a:pt x="2958222" y="1823342"/>
                </a:moveTo>
                <a:cubicBezTo>
                  <a:pt x="2982594" y="1823342"/>
                  <a:pt x="3006978" y="1832629"/>
                  <a:pt x="3025599" y="1851202"/>
                </a:cubicBezTo>
                <a:cubicBezTo>
                  <a:pt x="3062747" y="1888445"/>
                  <a:pt x="3062747" y="1948729"/>
                  <a:pt x="3025599" y="1985876"/>
                </a:cubicBezTo>
                <a:cubicBezTo>
                  <a:pt x="2988357" y="2023119"/>
                  <a:pt x="2928063" y="2023119"/>
                  <a:pt x="2890916" y="1985876"/>
                </a:cubicBezTo>
                <a:cubicBezTo>
                  <a:pt x="2853673" y="1948738"/>
                  <a:pt x="2853673" y="1888445"/>
                  <a:pt x="2890916" y="1851202"/>
                </a:cubicBezTo>
                <a:cubicBezTo>
                  <a:pt x="2909490" y="1832629"/>
                  <a:pt x="2933850" y="1823342"/>
                  <a:pt x="2958222" y="1823342"/>
                </a:cubicBezTo>
                <a:close/>
                <a:moveTo>
                  <a:pt x="3148758" y="1323946"/>
                </a:moveTo>
                <a:lnTo>
                  <a:pt x="1323958" y="3148746"/>
                </a:lnTo>
                <a:lnTo>
                  <a:pt x="1728056" y="3552844"/>
                </a:lnTo>
                <a:lnTo>
                  <a:pt x="3552856" y="1728054"/>
                </a:lnTo>
                <a:close/>
                <a:moveTo>
                  <a:pt x="4305027" y="285733"/>
                </a:moveTo>
                <a:cubicBezTo>
                  <a:pt x="4231941" y="285800"/>
                  <a:pt x="4158936" y="313810"/>
                  <a:pt x="4103258" y="369532"/>
                </a:cubicBezTo>
                <a:lnTo>
                  <a:pt x="4035831" y="436902"/>
                </a:lnTo>
                <a:lnTo>
                  <a:pt x="4439900" y="840972"/>
                </a:lnTo>
                <a:lnTo>
                  <a:pt x="4507223" y="773592"/>
                </a:lnTo>
                <a:cubicBezTo>
                  <a:pt x="4619046" y="661911"/>
                  <a:pt x="4618922" y="481069"/>
                  <a:pt x="4507289" y="369598"/>
                </a:cubicBezTo>
                <a:cubicBezTo>
                  <a:pt x="4451282" y="313543"/>
                  <a:pt x="4378114" y="285666"/>
                  <a:pt x="4305027" y="285733"/>
                </a:cubicBezTo>
                <a:close/>
                <a:moveTo>
                  <a:pt x="3497005" y="285727"/>
                </a:moveTo>
                <a:cubicBezTo>
                  <a:pt x="3423899" y="285733"/>
                  <a:pt x="3350801" y="313677"/>
                  <a:pt x="3294985" y="369532"/>
                </a:cubicBezTo>
                <a:lnTo>
                  <a:pt x="3283451" y="381066"/>
                </a:lnTo>
                <a:lnTo>
                  <a:pt x="4495736" y="1593342"/>
                </a:lnTo>
                <a:lnTo>
                  <a:pt x="4507242" y="1581826"/>
                </a:lnTo>
                <a:cubicBezTo>
                  <a:pt x="4619037" y="1470126"/>
                  <a:pt x="4618970" y="1289370"/>
                  <a:pt x="4507261" y="1177738"/>
                </a:cubicBezTo>
                <a:lnTo>
                  <a:pt x="3699074" y="369551"/>
                </a:lnTo>
                <a:cubicBezTo>
                  <a:pt x="3643225" y="313653"/>
                  <a:pt x="3570111" y="285721"/>
                  <a:pt x="3497005" y="285727"/>
                </a:cubicBezTo>
                <a:close/>
                <a:moveTo>
                  <a:pt x="2744777" y="190534"/>
                </a:moveTo>
                <a:cubicBezTo>
                  <a:pt x="2696044" y="190497"/>
                  <a:pt x="2647276" y="209083"/>
                  <a:pt x="2609957" y="246402"/>
                </a:cubicBezTo>
                <a:cubicBezTo>
                  <a:pt x="2535434" y="320859"/>
                  <a:pt x="2535491" y="441350"/>
                  <a:pt x="2609928" y="515712"/>
                </a:cubicBezTo>
                <a:lnTo>
                  <a:pt x="4361071" y="2266845"/>
                </a:lnTo>
                <a:cubicBezTo>
                  <a:pt x="4435623" y="2341531"/>
                  <a:pt x="4556248" y="2341121"/>
                  <a:pt x="4630343" y="2266902"/>
                </a:cubicBezTo>
                <a:cubicBezTo>
                  <a:pt x="4705514" y="2191798"/>
                  <a:pt x="4704248" y="2071259"/>
                  <a:pt x="4630400" y="1997421"/>
                </a:cubicBezTo>
                <a:cubicBezTo>
                  <a:pt x="4552047" y="1919059"/>
                  <a:pt x="2966554" y="333565"/>
                  <a:pt x="2879391" y="246402"/>
                </a:cubicBezTo>
                <a:cubicBezTo>
                  <a:pt x="2842210" y="209230"/>
                  <a:pt x="2793511" y="190571"/>
                  <a:pt x="2744777" y="190534"/>
                </a:cubicBezTo>
                <a:close/>
                <a:moveTo>
                  <a:pt x="2744699" y="0"/>
                </a:moveTo>
                <a:cubicBezTo>
                  <a:pt x="2842170" y="16"/>
                  <a:pt x="2939632" y="37261"/>
                  <a:pt x="3014074" y="111699"/>
                </a:cubicBezTo>
                <a:lnTo>
                  <a:pt x="3148739" y="246364"/>
                </a:lnTo>
                <a:lnTo>
                  <a:pt x="3160254" y="234848"/>
                </a:lnTo>
                <a:cubicBezTo>
                  <a:pt x="3346392" y="48596"/>
                  <a:pt x="3647725" y="48663"/>
                  <a:pt x="3833796" y="234867"/>
                </a:cubicBezTo>
                <a:lnTo>
                  <a:pt x="3901128" y="302199"/>
                </a:lnTo>
                <a:lnTo>
                  <a:pt x="3968555" y="234820"/>
                </a:lnTo>
                <a:cubicBezTo>
                  <a:pt x="4154655" y="48587"/>
                  <a:pt x="4455902" y="48701"/>
                  <a:pt x="4641954" y="234877"/>
                </a:cubicBezTo>
                <a:cubicBezTo>
                  <a:pt x="4828206" y="420871"/>
                  <a:pt x="4828015" y="722442"/>
                  <a:pt x="4641887" y="908304"/>
                </a:cubicBezTo>
                <a:lnTo>
                  <a:pt x="4574584" y="975665"/>
                </a:lnTo>
                <a:lnTo>
                  <a:pt x="4641935" y="1043016"/>
                </a:lnTo>
                <a:cubicBezTo>
                  <a:pt x="4731918" y="1132941"/>
                  <a:pt x="4781486" y="1252537"/>
                  <a:pt x="4781486" y="1379772"/>
                </a:cubicBezTo>
                <a:cubicBezTo>
                  <a:pt x="4781486" y="1601819"/>
                  <a:pt x="4635391" y="1720786"/>
                  <a:pt x="4630429" y="1728044"/>
                </a:cubicBezTo>
                <a:lnTo>
                  <a:pt x="4765112" y="1862718"/>
                </a:lnTo>
                <a:cubicBezTo>
                  <a:pt x="4914064" y="2011680"/>
                  <a:pt x="4914045" y="2252739"/>
                  <a:pt x="4765084" y="2401605"/>
                </a:cubicBezTo>
                <a:cubicBezTo>
                  <a:pt x="4616322" y="2550614"/>
                  <a:pt x="4374959" y="2550395"/>
                  <a:pt x="4226321" y="2401519"/>
                </a:cubicBezTo>
                <a:lnTo>
                  <a:pt x="3687577" y="1862775"/>
                </a:lnTo>
                <a:lnTo>
                  <a:pt x="1862778" y="3687575"/>
                </a:lnTo>
                <a:lnTo>
                  <a:pt x="2401579" y="4226376"/>
                </a:lnTo>
                <a:cubicBezTo>
                  <a:pt x="2550549" y="4375232"/>
                  <a:pt x="2550473" y="4616329"/>
                  <a:pt x="2401550" y="4765139"/>
                </a:cubicBezTo>
                <a:cubicBezTo>
                  <a:pt x="2252608" y="4914081"/>
                  <a:pt x="2011635" y="4913995"/>
                  <a:pt x="1862740" y="4765110"/>
                </a:cubicBezTo>
                <a:lnTo>
                  <a:pt x="1728075" y="4630436"/>
                </a:lnTo>
                <a:lnTo>
                  <a:pt x="1716569" y="4641942"/>
                </a:lnTo>
                <a:cubicBezTo>
                  <a:pt x="1530432" y="4828203"/>
                  <a:pt x="1229099" y="4828127"/>
                  <a:pt x="1043028" y="4641923"/>
                </a:cubicBezTo>
                <a:lnTo>
                  <a:pt x="975696" y="4574591"/>
                </a:lnTo>
                <a:lnTo>
                  <a:pt x="908268" y="4641971"/>
                </a:lnTo>
                <a:cubicBezTo>
                  <a:pt x="722131" y="4828223"/>
                  <a:pt x="420902" y="4828080"/>
                  <a:pt x="234851" y="4641923"/>
                </a:cubicBezTo>
                <a:cubicBezTo>
                  <a:pt x="48599" y="4455919"/>
                  <a:pt x="48789" y="4154348"/>
                  <a:pt x="234917" y="3968486"/>
                </a:cubicBezTo>
                <a:lnTo>
                  <a:pt x="302221" y="3901125"/>
                </a:lnTo>
                <a:lnTo>
                  <a:pt x="234870" y="3833774"/>
                </a:lnTo>
                <a:cubicBezTo>
                  <a:pt x="48618" y="3647637"/>
                  <a:pt x="48684" y="3346304"/>
                  <a:pt x="234889" y="3160233"/>
                </a:cubicBezTo>
                <a:lnTo>
                  <a:pt x="246376" y="3148746"/>
                </a:lnTo>
                <a:lnTo>
                  <a:pt x="111711" y="3014081"/>
                </a:lnTo>
                <a:cubicBezTo>
                  <a:pt x="-37250" y="2865110"/>
                  <a:pt x="-37231" y="2624052"/>
                  <a:pt x="111730" y="2475204"/>
                </a:cubicBezTo>
                <a:cubicBezTo>
                  <a:pt x="260492" y="2326195"/>
                  <a:pt x="501855" y="2326414"/>
                  <a:pt x="650493" y="2475290"/>
                </a:cubicBezTo>
                <a:lnTo>
                  <a:pt x="1189237" y="3014034"/>
                </a:lnTo>
                <a:lnTo>
                  <a:pt x="3014046" y="1189234"/>
                </a:lnTo>
                <a:lnTo>
                  <a:pt x="2475245" y="650433"/>
                </a:lnTo>
                <a:cubicBezTo>
                  <a:pt x="2326274" y="501577"/>
                  <a:pt x="2326350" y="260480"/>
                  <a:pt x="2475274" y="111671"/>
                </a:cubicBezTo>
                <a:cubicBezTo>
                  <a:pt x="2549750" y="37195"/>
                  <a:pt x="2647229" y="-17"/>
                  <a:pt x="2744699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2" name="Freeform: Shape 53">
            <a:extLst>
              <a:ext uri="{FF2B5EF4-FFF2-40B4-BE49-F238E27FC236}">
                <a16:creationId xmlns:a16="http://schemas.microsoft.com/office/drawing/2014/main" xmlns="" id="{CD835B5C-BE5E-408C-A504-8A819F220F2F}"/>
              </a:ext>
            </a:extLst>
          </p:cNvPr>
          <p:cNvSpPr>
            <a:spLocks noChangeAspect="1"/>
          </p:cNvSpPr>
          <p:nvPr/>
        </p:nvSpPr>
        <p:spPr>
          <a:xfrm>
            <a:off x="8707707" y="4242541"/>
            <a:ext cx="426720" cy="426719"/>
          </a:xfrm>
          <a:custGeom>
            <a:avLst/>
            <a:gdLst>
              <a:gd name="connsiteX0" fmla="*/ 436904 w 4876815"/>
              <a:gd name="connsiteY0" fmla="*/ 4035819 h 4876809"/>
              <a:gd name="connsiteX1" fmla="*/ 369582 w 4876815"/>
              <a:gd name="connsiteY1" fmla="*/ 4103198 h 4876809"/>
              <a:gd name="connsiteX2" fmla="*/ 369515 w 4876815"/>
              <a:gd name="connsiteY2" fmla="*/ 4507192 h 4876809"/>
              <a:gd name="connsiteX3" fmla="*/ 773546 w 4876815"/>
              <a:gd name="connsiteY3" fmla="*/ 4507259 h 4876809"/>
              <a:gd name="connsiteX4" fmla="*/ 840974 w 4876815"/>
              <a:gd name="connsiteY4" fmla="*/ 4439888 h 4876809"/>
              <a:gd name="connsiteX5" fmla="*/ 381069 w 4876815"/>
              <a:gd name="connsiteY5" fmla="*/ 3283448 h 4876809"/>
              <a:gd name="connsiteX6" fmla="*/ 369563 w 4876815"/>
              <a:gd name="connsiteY6" fmla="*/ 3294964 h 4876809"/>
              <a:gd name="connsiteX7" fmla="*/ 369544 w 4876815"/>
              <a:gd name="connsiteY7" fmla="*/ 3699053 h 4876809"/>
              <a:gd name="connsiteX8" fmla="*/ 1177730 w 4876815"/>
              <a:gd name="connsiteY8" fmla="*/ 4507239 h 4876809"/>
              <a:gd name="connsiteX9" fmla="*/ 1581819 w 4876815"/>
              <a:gd name="connsiteY9" fmla="*/ 4507259 h 4876809"/>
              <a:gd name="connsiteX10" fmla="*/ 1593344 w 4876815"/>
              <a:gd name="connsiteY10" fmla="*/ 4495724 h 4876809"/>
              <a:gd name="connsiteX11" fmla="*/ 380926 w 4876815"/>
              <a:gd name="connsiteY11" fmla="*/ 2554078 h 4876809"/>
              <a:gd name="connsiteX12" fmla="*/ 246462 w 4876815"/>
              <a:gd name="connsiteY12" fmla="*/ 2609888 h 4876809"/>
              <a:gd name="connsiteX13" fmla="*/ 246404 w 4876815"/>
              <a:gd name="connsiteY13" fmla="*/ 2879379 h 4876809"/>
              <a:gd name="connsiteX14" fmla="*/ 1997423 w 4876815"/>
              <a:gd name="connsiteY14" fmla="*/ 4630398 h 4876809"/>
              <a:gd name="connsiteX15" fmla="*/ 2266857 w 4876815"/>
              <a:gd name="connsiteY15" fmla="*/ 4630398 h 4876809"/>
              <a:gd name="connsiteX16" fmla="*/ 2266876 w 4876815"/>
              <a:gd name="connsiteY16" fmla="*/ 4361088 h 4876809"/>
              <a:gd name="connsiteX17" fmla="*/ 515733 w 4876815"/>
              <a:gd name="connsiteY17" fmla="*/ 2609945 h 4876809"/>
              <a:gd name="connsiteX18" fmla="*/ 380926 w 4876815"/>
              <a:gd name="connsiteY18" fmla="*/ 2554078 h 4876809"/>
              <a:gd name="connsiteX19" fmla="*/ 2688806 w 4876815"/>
              <a:gd name="connsiteY19" fmla="*/ 2092742 h 4876809"/>
              <a:gd name="connsiteX20" fmla="*/ 2756165 w 4876815"/>
              <a:gd name="connsiteY20" fmla="*/ 2120645 h 4876809"/>
              <a:gd name="connsiteX21" fmla="*/ 2756156 w 4876815"/>
              <a:gd name="connsiteY21" fmla="*/ 2255357 h 4876809"/>
              <a:gd name="connsiteX22" fmla="*/ 1985898 w 4876815"/>
              <a:gd name="connsiteY22" fmla="*/ 3025616 h 4876809"/>
              <a:gd name="connsiteX23" fmla="*/ 1851195 w 4876815"/>
              <a:gd name="connsiteY23" fmla="*/ 3025616 h 4876809"/>
              <a:gd name="connsiteX24" fmla="*/ 1851195 w 4876815"/>
              <a:gd name="connsiteY24" fmla="*/ 2890903 h 4876809"/>
              <a:gd name="connsiteX25" fmla="*/ 2621453 w 4876815"/>
              <a:gd name="connsiteY25" fmla="*/ 2120645 h 4876809"/>
              <a:gd name="connsiteX26" fmla="*/ 2688806 w 4876815"/>
              <a:gd name="connsiteY26" fmla="*/ 2092742 h 4876809"/>
              <a:gd name="connsiteX27" fmla="*/ 2958222 w 4876815"/>
              <a:gd name="connsiteY27" fmla="*/ 1823342 h 4876809"/>
              <a:gd name="connsiteX28" fmla="*/ 3025599 w 4876815"/>
              <a:gd name="connsiteY28" fmla="*/ 1851202 h 4876809"/>
              <a:gd name="connsiteX29" fmla="*/ 3025599 w 4876815"/>
              <a:gd name="connsiteY29" fmla="*/ 1985876 h 4876809"/>
              <a:gd name="connsiteX30" fmla="*/ 2890916 w 4876815"/>
              <a:gd name="connsiteY30" fmla="*/ 1985876 h 4876809"/>
              <a:gd name="connsiteX31" fmla="*/ 2890916 w 4876815"/>
              <a:gd name="connsiteY31" fmla="*/ 1851202 h 4876809"/>
              <a:gd name="connsiteX32" fmla="*/ 2958222 w 4876815"/>
              <a:gd name="connsiteY32" fmla="*/ 1823342 h 4876809"/>
              <a:gd name="connsiteX33" fmla="*/ 3148758 w 4876815"/>
              <a:gd name="connsiteY33" fmla="*/ 1323946 h 4876809"/>
              <a:gd name="connsiteX34" fmla="*/ 1323958 w 4876815"/>
              <a:gd name="connsiteY34" fmla="*/ 3148746 h 4876809"/>
              <a:gd name="connsiteX35" fmla="*/ 1728056 w 4876815"/>
              <a:gd name="connsiteY35" fmla="*/ 3552844 h 4876809"/>
              <a:gd name="connsiteX36" fmla="*/ 3552856 w 4876815"/>
              <a:gd name="connsiteY36" fmla="*/ 1728054 h 4876809"/>
              <a:gd name="connsiteX37" fmla="*/ 4305027 w 4876815"/>
              <a:gd name="connsiteY37" fmla="*/ 285733 h 4876809"/>
              <a:gd name="connsiteX38" fmla="*/ 4103258 w 4876815"/>
              <a:gd name="connsiteY38" fmla="*/ 369532 h 4876809"/>
              <a:gd name="connsiteX39" fmla="*/ 4035831 w 4876815"/>
              <a:gd name="connsiteY39" fmla="*/ 436902 h 4876809"/>
              <a:gd name="connsiteX40" fmla="*/ 4439900 w 4876815"/>
              <a:gd name="connsiteY40" fmla="*/ 840972 h 4876809"/>
              <a:gd name="connsiteX41" fmla="*/ 4507223 w 4876815"/>
              <a:gd name="connsiteY41" fmla="*/ 773592 h 4876809"/>
              <a:gd name="connsiteX42" fmla="*/ 4507289 w 4876815"/>
              <a:gd name="connsiteY42" fmla="*/ 369598 h 4876809"/>
              <a:gd name="connsiteX43" fmla="*/ 4305027 w 4876815"/>
              <a:gd name="connsiteY43" fmla="*/ 285733 h 4876809"/>
              <a:gd name="connsiteX44" fmla="*/ 3497005 w 4876815"/>
              <a:gd name="connsiteY44" fmla="*/ 285727 h 4876809"/>
              <a:gd name="connsiteX45" fmla="*/ 3294985 w 4876815"/>
              <a:gd name="connsiteY45" fmla="*/ 369532 h 4876809"/>
              <a:gd name="connsiteX46" fmla="*/ 3283451 w 4876815"/>
              <a:gd name="connsiteY46" fmla="*/ 381066 h 4876809"/>
              <a:gd name="connsiteX47" fmla="*/ 4495736 w 4876815"/>
              <a:gd name="connsiteY47" fmla="*/ 1593342 h 4876809"/>
              <a:gd name="connsiteX48" fmla="*/ 4507242 w 4876815"/>
              <a:gd name="connsiteY48" fmla="*/ 1581826 h 4876809"/>
              <a:gd name="connsiteX49" fmla="*/ 4507261 w 4876815"/>
              <a:gd name="connsiteY49" fmla="*/ 1177738 h 4876809"/>
              <a:gd name="connsiteX50" fmla="*/ 3699074 w 4876815"/>
              <a:gd name="connsiteY50" fmla="*/ 369551 h 4876809"/>
              <a:gd name="connsiteX51" fmla="*/ 3497005 w 4876815"/>
              <a:gd name="connsiteY51" fmla="*/ 285727 h 4876809"/>
              <a:gd name="connsiteX52" fmla="*/ 2744777 w 4876815"/>
              <a:gd name="connsiteY52" fmla="*/ 190534 h 4876809"/>
              <a:gd name="connsiteX53" fmla="*/ 2609957 w 4876815"/>
              <a:gd name="connsiteY53" fmla="*/ 246402 h 4876809"/>
              <a:gd name="connsiteX54" fmla="*/ 2609928 w 4876815"/>
              <a:gd name="connsiteY54" fmla="*/ 515712 h 4876809"/>
              <a:gd name="connsiteX55" fmla="*/ 4361071 w 4876815"/>
              <a:gd name="connsiteY55" fmla="*/ 2266845 h 4876809"/>
              <a:gd name="connsiteX56" fmla="*/ 4630343 w 4876815"/>
              <a:gd name="connsiteY56" fmla="*/ 2266902 h 4876809"/>
              <a:gd name="connsiteX57" fmla="*/ 4630400 w 4876815"/>
              <a:gd name="connsiteY57" fmla="*/ 1997421 h 4876809"/>
              <a:gd name="connsiteX58" fmla="*/ 2879391 w 4876815"/>
              <a:gd name="connsiteY58" fmla="*/ 246402 h 4876809"/>
              <a:gd name="connsiteX59" fmla="*/ 2744777 w 4876815"/>
              <a:gd name="connsiteY59" fmla="*/ 190534 h 4876809"/>
              <a:gd name="connsiteX60" fmla="*/ 2744699 w 4876815"/>
              <a:gd name="connsiteY60" fmla="*/ 0 h 4876809"/>
              <a:gd name="connsiteX61" fmla="*/ 3014074 w 4876815"/>
              <a:gd name="connsiteY61" fmla="*/ 111699 h 4876809"/>
              <a:gd name="connsiteX62" fmla="*/ 3148739 w 4876815"/>
              <a:gd name="connsiteY62" fmla="*/ 246364 h 4876809"/>
              <a:gd name="connsiteX63" fmla="*/ 3160254 w 4876815"/>
              <a:gd name="connsiteY63" fmla="*/ 234848 h 4876809"/>
              <a:gd name="connsiteX64" fmla="*/ 3833796 w 4876815"/>
              <a:gd name="connsiteY64" fmla="*/ 234867 h 4876809"/>
              <a:gd name="connsiteX65" fmla="*/ 3901128 w 4876815"/>
              <a:gd name="connsiteY65" fmla="*/ 302199 h 4876809"/>
              <a:gd name="connsiteX66" fmla="*/ 3968555 w 4876815"/>
              <a:gd name="connsiteY66" fmla="*/ 234820 h 4876809"/>
              <a:gd name="connsiteX67" fmla="*/ 4641954 w 4876815"/>
              <a:gd name="connsiteY67" fmla="*/ 234877 h 4876809"/>
              <a:gd name="connsiteX68" fmla="*/ 4641887 w 4876815"/>
              <a:gd name="connsiteY68" fmla="*/ 908304 h 4876809"/>
              <a:gd name="connsiteX69" fmla="*/ 4574584 w 4876815"/>
              <a:gd name="connsiteY69" fmla="*/ 975665 h 4876809"/>
              <a:gd name="connsiteX70" fmla="*/ 4641935 w 4876815"/>
              <a:gd name="connsiteY70" fmla="*/ 1043016 h 4876809"/>
              <a:gd name="connsiteX71" fmla="*/ 4781486 w 4876815"/>
              <a:gd name="connsiteY71" fmla="*/ 1379772 h 4876809"/>
              <a:gd name="connsiteX72" fmla="*/ 4630429 w 4876815"/>
              <a:gd name="connsiteY72" fmla="*/ 1728044 h 4876809"/>
              <a:gd name="connsiteX73" fmla="*/ 4765112 w 4876815"/>
              <a:gd name="connsiteY73" fmla="*/ 1862718 h 4876809"/>
              <a:gd name="connsiteX74" fmla="*/ 4765084 w 4876815"/>
              <a:gd name="connsiteY74" fmla="*/ 2401605 h 4876809"/>
              <a:gd name="connsiteX75" fmla="*/ 4226321 w 4876815"/>
              <a:gd name="connsiteY75" fmla="*/ 2401519 h 4876809"/>
              <a:gd name="connsiteX76" fmla="*/ 3687577 w 4876815"/>
              <a:gd name="connsiteY76" fmla="*/ 1862775 h 4876809"/>
              <a:gd name="connsiteX77" fmla="*/ 1862778 w 4876815"/>
              <a:gd name="connsiteY77" fmla="*/ 3687575 h 4876809"/>
              <a:gd name="connsiteX78" fmla="*/ 2401579 w 4876815"/>
              <a:gd name="connsiteY78" fmla="*/ 4226376 h 4876809"/>
              <a:gd name="connsiteX79" fmla="*/ 2401550 w 4876815"/>
              <a:gd name="connsiteY79" fmla="*/ 4765139 h 4876809"/>
              <a:gd name="connsiteX80" fmla="*/ 1862740 w 4876815"/>
              <a:gd name="connsiteY80" fmla="*/ 4765110 h 4876809"/>
              <a:gd name="connsiteX81" fmla="*/ 1728075 w 4876815"/>
              <a:gd name="connsiteY81" fmla="*/ 4630436 h 4876809"/>
              <a:gd name="connsiteX82" fmla="*/ 1716569 w 4876815"/>
              <a:gd name="connsiteY82" fmla="*/ 4641942 h 4876809"/>
              <a:gd name="connsiteX83" fmla="*/ 1043028 w 4876815"/>
              <a:gd name="connsiteY83" fmla="*/ 4641923 h 4876809"/>
              <a:gd name="connsiteX84" fmla="*/ 975696 w 4876815"/>
              <a:gd name="connsiteY84" fmla="*/ 4574591 h 4876809"/>
              <a:gd name="connsiteX85" fmla="*/ 908268 w 4876815"/>
              <a:gd name="connsiteY85" fmla="*/ 4641971 h 4876809"/>
              <a:gd name="connsiteX86" fmla="*/ 234851 w 4876815"/>
              <a:gd name="connsiteY86" fmla="*/ 4641923 h 4876809"/>
              <a:gd name="connsiteX87" fmla="*/ 234917 w 4876815"/>
              <a:gd name="connsiteY87" fmla="*/ 3968486 h 4876809"/>
              <a:gd name="connsiteX88" fmla="*/ 302221 w 4876815"/>
              <a:gd name="connsiteY88" fmla="*/ 3901125 h 4876809"/>
              <a:gd name="connsiteX89" fmla="*/ 234870 w 4876815"/>
              <a:gd name="connsiteY89" fmla="*/ 3833774 h 4876809"/>
              <a:gd name="connsiteX90" fmla="*/ 234889 w 4876815"/>
              <a:gd name="connsiteY90" fmla="*/ 3160233 h 4876809"/>
              <a:gd name="connsiteX91" fmla="*/ 246376 w 4876815"/>
              <a:gd name="connsiteY91" fmla="*/ 3148746 h 4876809"/>
              <a:gd name="connsiteX92" fmla="*/ 111711 w 4876815"/>
              <a:gd name="connsiteY92" fmla="*/ 3014081 h 4876809"/>
              <a:gd name="connsiteX93" fmla="*/ 111730 w 4876815"/>
              <a:gd name="connsiteY93" fmla="*/ 2475204 h 4876809"/>
              <a:gd name="connsiteX94" fmla="*/ 650493 w 4876815"/>
              <a:gd name="connsiteY94" fmla="*/ 2475290 h 4876809"/>
              <a:gd name="connsiteX95" fmla="*/ 1189237 w 4876815"/>
              <a:gd name="connsiteY95" fmla="*/ 3014034 h 4876809"/>
              <a:gd name="connsiteX96" fmla="*/ 3014046 w 4876815"/>
              <a:gd name="connsiteY96" fmla="*/ 1189234 h 4876809"/>
              <a:gd name="connsiteX97" fmla="*/ 2475245 w 4876815"/>
              <a:gd name="connsiteY97" fmla="*/ 650433 h 4876809"/>
              <a:gd name="connsiteX98" fmla="*/ 2475274 w 4876815"/>
              <a:gd name="connsiteY98" fmla="*/ 111671 h 4876809"/>
              <a:gd name="connsiteX99" fmla="*/ 2744699 w 4876815"/>
              <a:gd name="connsiteY99" fmla="*/ 0 h 487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76815" h="4876809">
                <a:moveTo>
                  <a:pt x="436904" y="4035819"/>
                </a:moveTo>
                <a:lnTo>
                  <a:pt x="369582" y="4103198"/>
                </a:lnTo>
                <a:cubicBezTo>
                  <a:pt x="257758" y="4214879"/>
                  <a:pt x="257882" y="4395721"/>
                  <a:pt x="369515" y="4507192"/>
                </a:cubicBezTo>
                <a:cubicBezTo>
                  <a:pt x="481529" y="4619301"/>
                  <a:pt x="662190" y="4618701"/>
                  <a:pt x="773546" y="4507259"/>
                </a:cubicBezTo>
                <a:lnTo>
                  <a:pt x="840974" y="4439888"/>
                </a:lnTo>
                <a:close/>
                <a:moveTo>
                  <a:pt x="381069" y="3283448"/>
                </a:moveTo>
                <a:lnTo>
                  <a:pt x="369563" y="3294964"/>
                </a:lnTo>
                <a:cubicBezTo>
                  <a:pt x="257768" y="3406664"/>
                  <a:pt x="257834" y="3587420"/>
                  <a:pt x="369544" y="3699053"/>
                </a:cubicBezTo>
                <a:lnTo>
                  <a:pt x="1177730" y="4507239"/>
                </a:lnTo>
                <a:cubicBezTo>
                  <a:pt x="1289430" y="4619034"/>
                  <a:pt x="1470186" y="4618968"/>
                  <a:pt x="1581819" y="4507259"/>
                </a:cubicBezTo>
                <a:lnTo>
                  <a:pt x="1593344" y="4495724"/>
                </a:lnTo>
                <a:close/>
                <a:moveTo>
                  <a:pt x="380926" y="2554078"/>
                </a:moveTo>
                <a:cubicBezTo>
                  <a:pt x="332189" y="2554122"/>
                  <a:pt x="283509" y="2572779"/>
                  <a:pt x="246462" y="2609888"/>
                </a:cubicBezTo>
                <a:cubicBezTo>
                  <a:pt x="171290" y="2685002"/>
                  <a:pt x="172557" y="2805532"/>
                  <a:pt x="246404" y="2879379"/>
                </a:cubicBezTo>
                <a:cubicBezTo>
                  <a:pt x="333558" y="2966533"/>
                  <a:pt x="1917794" y="4550769"/>
                  <a:pt x="1997423" y="4630398"/>
                </a:cubicBezTo>
                <a:cubicBezTo>
                  <a:pt x="2071775" y="4704741"/>
                  <a:pt x="2192219" y="4705036"/>
                  <a:pt x="2266857" y="4630398"/>
                </a:cubicBezTo>
                <a:cubicBezTo>
                  <a:pt x="2341381" y="4555941"/>
                  <a:pt x="2341323" y="4435450"/>
                  <a:pt x="2266876" y="4361088"/>
                </a:cubicBezTo>
                <a:lnTo>
                  <a:pt x="515733" y="2609945"/>
                </a:lnTo>
                <a:cubicBezTo>
                  <a:pt x="478457" y="2572603"/>
                  <a:pt x="429663" y="2554034"/>
                  <a:pt x="380926" y="2554078"/>
                </a:cubicBezTo>
                <a:close/>
                <a:moveTo>
                  <a:pt x="2688806" y="2092742"/>
                </a:moveTo>
                <a:cubicBezTo>
                  <a:pt x="2713184" y="2092742"/>
                  <a:pt x="2737563" y="2102043"/>
                  <a:pt x="2756165" y="2120645"/>
                </a:cubicBezTo>
                <a:cubicBezTo>
                  <a:pt x="2793360" y="2157850"/>
                  <a:pt x="2793360" y="2218153"/>
                  <a:pt x="2756156" y="2255357"/>
                </a:cubicBezTo>
                <a:lnTo>
                  <a:pt x="1985898" y="3025616"/>
                </a:lnTo>
                <a:cubicBezTo>
                  <a:pt x="1948703" y="3062811"/>
                  <a:pt x="1888390" y="3062811"/>
                  <a:pt x="1851195" y="3025616"/>
                </a:cubicBezTo>
                <a:cubicBezTo>
                  <a:pt x="1814000" y="2988411"/>
                  <a:pt x="1814000" y="2928098"/>
                  <a:pt x="1851195" y="2890903"/>
                </a:cubicBezTo>
                <a:lnTo>
                  <a:pt x="2621453" y="2120645"/>
                </a:lnTo>
                <a:cubicBezTo>
                  <a:pt x="2640050" y="2102043"/>
                  <a:pt x="2664427" y="2092742"/>
                  <a:pt x="2688806" y="2092742"/>
                </a:cubicBezTo>
                <a:close/>
                <a:moveTo>
                  <a:pt x="2958222" y="1823342"/>
                </a:moveTo>
                <a:cubicBezTo>
                  <a:pt x="2982594" y="1823342"/>
                  <a:pt x="3006978" y="1832629"/>
                  <a:pt x="3025599" y="1851202"/>
                </a:cubicBezTo>
                <a:cubicBezTo>
                  <a:pt x="3062747" y="1888445"/>
                  <a:pt x="3062747" y="1948729"/>
                  <a:pt x="3025599" y="1985876"/>
                </a:cubicBezTo>
                <a:cubicBezTo>
                  <a:pt x="2988357" y="2023119"/>
                  <a:pt x="2928063" y="2023119"/>
                  <a:pt x="2890916" y="1985876"/>
                </a:cubicBezTo>
                <a:cubicBezTo>
                  <a:pt x="2853673" y="1948738"/>
                  <a:pt x="2853673" y="1888445"/>
                  <a:pt x="2890916" y="1851202"/>
                </a:cubicBezTo>
                <a:cubicBezTo>
                  <a:pt x="2909490" y="1832629"/>
                  <a:pt x="2933850" y="1823342"/>
                  <a:pt x="2958222" y="1823342"/>
                </a:cubicBezTo>
                <a:close/>
                <a:moveTo>
                  <a:pt x="3148758" y="1323946"/>
                </a:moveTo>
                <a:lnTo>
                  <a:pt x="1323958" y="3148746"/>
                </a:lnTo>
                <a:lnTo>
                  <a:pt x="1728056" y="3552844"/>
                </a:lnTo>
                <a:lnTo>
                  <a:pt x="3552856" y="1728054"/>
                </a:lnTo>
                <a:close/>
                <a:moveTo>
                  <a:pt x="4305027" y="285733"/>
                </a:moveTo>
                <a:cubicBezTo>
                  <a:pt x="4231941" y="285800"/>
                  <a:pt x="4158936" y="313810"/>
                  <a:pt x="4103258" y="369532"/>
                </a:cubicBezTo>
                <a:lnTo>
                  <a:pt x="4035831" y="436902"/>
                </a:lnTo>
                <a:lnTo>
                  <a:pt x="4439900" y="840972"/>
                </a:lnTo>
                <a:lnTo>
                  <a:pt x="4507223" y="773592"/>
                </a:lnTo>
                <a:cubicBezTo>
                  <a:pt x="4619046" y="661911"/>
                  <a:pt x="4618922" y="481069"/>
                  <a:pt x="4507289" y="369598"/>
                </a:cubicBezTo>
                <a:cubicBezTo>
                  <a:pt x="4451282" y="313543"/>
                  <a:pt x="4378114" y="285666"/>
                  <a:pt x="4305027" y="285733"/>
                </a:cubicBezTo>
                <a:close/>
                <a:moveTo>
                  <a:pt x="3497005" y="285727"/>
                </a:moveTo>
                <a:cubicBezTo>
                  <a:pt x="3423899" y="285733"/>
                  <a:pt x="3350801" y="313677"/>
                  <a:pt x="3294985" y="369532"/>
                </a:cubicBezTo>
                <a:lnTo>
                  <a:pt x="3283451" y="381066"/>
                </a:lnTo>
                <a:lnTo>
                  <a:pt x="4495736" y="1593342"/>
                </a:lnTo>
                <a:lnTo>
                  <a:pt x="4507242" y="1581826"/>
                </a:lnTo>
                <a:cubicBezTo>
                  <a:pt x="4619037" y="1470126"/>
                  <a:pt x="4618970" y="1289370"/>
                  <a:pt x="4507261" y="1177738"/>
                </a:cubicBezTo>
                <a:lnTo>
                  <a:pt x="3699074" y="369551"/>
                </a:lnTo>
                <a:cubicBezTo>
                  <a:pt x="3643225" y="313653"/>
                  <a:pt x="3570111" y="285721"/>
                  <a:pt x="3497005" y="285727"/>
                </a:cubicBezTo>
                <a:close/>
                <a:moveTo>
                  <a:pt x="2744777" y="190534"/>
                </a:moveTo>
                <a:cubicBezTo>
                  <a:pt x="2696044" y="190497"/>
                  <a:pt x="2647276" y="209083"/>
                  <a:pt x="2609957" y="246402"/>
                </a:cubicBezTo>
                <a:cubicBezTo>
                  <a:pt x="2535434" y="320859"/>
                  <a:pt x="2535491" y="441350"/>
                  <a:pt x="2609928" y="515712"/>
                </a:cubicBezTo>
                <a:lnTo>
                  <a:pt x="4361071" y="2266845"/>
                </a:lnTo>
                <a:cubicBezTo>
                  <a:pt x="4435623" y="2341531"/>
                  <a:pt x="4556248" y="2341121"/>
                  <a:pt x="4630343" y="2266902"/>
                </a:cubicBezTo>
                <a:cubicBezTo>
                  <a:pt x="4705514" y="2191798"/>
                  <a:pt x="4704248" y="2071259"/>
                  <a:pt x="4630400" y="1997421"/>
                </a:cubicBezTo>
                <a:cubicBezTo>
                  <a:pt x="4552047" y="1919059"/>
                  <a:pt x="2966554" y="333565"/>
                  <a:pt x="2879391" y="246402"/>
                </a:cubicBezTo>
                <a:cubicBezTo>
                  <a:pt x="2842210" y="209230"/>
                  <a:pt x="2793511" y="190571"/>
                  <a:pt x="2744777" y="190534"/>
                </a:cubicBezTo>
                <a:close/>
                <a:moveTo>
                  <a:pt x="2744699" y="0"/>
                </a:moveTo>
                <a:cubicBezTo>
                  <a:pt x="2842170" y="16"/>
                  <a:pt x="2939632" y="37261"/>
                  <a:pt x="3014074" y="111699"/>
                </a:cubicBezTo>
                <a:lnTo>
                  <a:pt x="3148739" y="246364"/>
                </a:lnTo>
                <a:lnTo>
                  <a:pt x="3160254" y="234848"/>
                </a:lnTo>
                <a:cubicBezTo>
                  <a:pt x="3346392" y="48596"/>
                  <a:pt x="3647725" y="48663"/>
                  <a:pt x="3833796" y="234867"/>
                </a:cubicBezTo>
                <a:lnTo>
                  <a:pt x="3901128" y="302199"/>
                </a:lnTo>
                <a:lnTo>
                  <a:pt x="3968555" y="234820"/>
                </a:lnTo>
                <a:cubicBezTo>
                  <a:pt x="4154655" y="48587"/>
                  <a:pt x="4455902" y="48701"/>
                  <a:pt x="4641954" y="234877"/>
                </a:cubicBezTo>
                <a:cubicBezTo>
                  <a:pt x="4828206" y="420871"/>
                  <a:pt x="4828015" y="722442"/>
                  <a:pt x="4641887" y="908304"/>
                </a:cubicBezTo>
                <a:lnTo>
                  <a:pt x="4574584" y="975665"/>
                </a:lnTo>
                <a:lnTo>
                  <a:pt x="4641935" y="1043016"/>
                </a:lnTo>
                <a:cubicBezTo>
                  <a:pt x="4731918" y="1132941"/>
                  <a:pt x="4781486" y="1252537"/>
                  <a:pt x="4781486" y="1379772"/>
                </a:cubicBezTo>
                <a:cubicBezTo>
                  <a:pt x="4781486" y="1601819"/>
                  <a:pt x="4635391" y="1720786"/>
                  <a:pt x="4630429" y="1728044"/>
                </a:cubicBezTo>
                <a:lnTo>
                  <a:pt x="4765112" y="1862718"/>
                </a:lnTo>
                <a:cubicBezTo>
                  <a:pt x="4914064" y="2011680"/>
                  <a:pt x="4914045" y="2252739"/>
                  <a:pt x="4765084" y="2401605"/>
                </a:cubicBezTo>
                <a:cubicBezTo>
                  <a:pt x="4616322" y="2550614"/>
                  <a:pt x="4374959" y="2550395"/>
                  <a:pt x="4226321" y="2401519"/>
                </a:cubicBezTo>
                <a:lnTo>
                  <a:pt x="3687577" y="1862775"/>
                </a:lnTo>
                <a:lnTo>
                  <a:pt x="1862778" y="3687575"/>
                </a:lnTo>
                <a:lnTo>
                  <a:pt x="2401579" y="4226376"/>
                </a:lnTo>
                <a:cubicBezTo>
                  <a:pt x="2550549" y="4375232"/>
                  <a:pt x="2550473" y="4616329"/>
                  <a:pt x="2401550" y="4765139"/>
                </a:cubicBezTo>
                <a:cubicBezTo>
                  <a:pt x="2252608" y="4914081"/>
                  <a:pt x="2011635" y="4913995"/>
                  <a:pt x="1862740" y="4765110"/>
                </a:cubicBezTo>
                <a:lnTo>
                  <a:pt x="1728075" y="4630436"/>
                </a:lnTo>
                <a:lnTo>
                  <a:pt x="1716569" y="4641942"/>
                </a:lnTo>
                <a:cubicBezTo>
                  <a:pt x="1530432" y="4828203"/>
                  <a:pt x="1229099" y="4828127"/>
                  <a:pt x="1043028" y="4641923"/>
                </a:cubicBezTo>
                <a:lnTo>
                  <a:pt x="975696" y="4574591"/>
                </a:lnTo>
                <a:lnTo>
                  <a:pt x="908268" y="4641971"/>
                </a:lnTo>
                <a:cubicBezTo>
                  <a:pt x="722131" y="4828223"/>
                  <a:pt x="420902" y="4828080"/>
                  <a:pt x="234851" y="4641923"/>
                </a:cubicBezTo>
                <a:cubicBezTo>
                  <a:pt x="48599" y="4455919"/>
                  <a:pt x="48789" y="4154348"/>
                  <a:pt x="234917" y="3968486"/>
                </a:cubicBezTo>
                <a:lnTo>
                  <a:pt x="302221" y="3901125"/>
                </a:lnTo>
                <a:lnTo>
                  <a:pt x="234870" y="3833774"/>
                </a:lnTo>
                <a:cubicBezTo>
                  <a:pt x="48618" y="3647637"/>
                  <a:pt x="48684" y="3346304"/>
                  <a:pt x="234889" y="3160233"/>
                </a:cubicBezTo>
                <a:lnTo>
                  <a:pt x="246376" y="3148746"/>
                </a:lnTo>
                <a:lnTo>
                  <a:pt x="111711" y="3014081"/>
                </a:lnTo>
                <a:cubicBezTo>
                  <a:pt x="-37250" y="2865110"/>
                  <a:pt x="-37231" y="2624052"/>
                  <a:pt x="111730" y="2475204"/>
                </a:cubicBezTo>
                <a:cubicBezTo>
                  <a:pt x="260492" y="2326195"/>
                  <a:pt x="501855" y="2326414"/>
                  <a:pt x="650493" y="2475290"/>
                </a:cubicBezTo>
                <a:lnTo>
                  <a:pt x="1189237" y="3014034"/>
                </a:lnTo>
                <a:lnTo>
                  <a:pt x="3014046" y="1189234"/>
                </a:lnTo>
                <a:lnTo>
                  <a:pt x="2475245" y="650433"/>
                </a:lnTo>
                <a:cubicBezTo>
                  <a:pt x="2326274" y="501577"/>
                  <a:pt x="2326350" y="260480"/>
                  <a:pt x="2475274" y="111671"/>
                </a:cubicBezTo>
                <a:cubicBezTo>
                  <a:pt x="2549750" y="37195"/>
                  <a:pt x="2647229" y="-17"/>
                  <a:pt x="2744699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8" name="Freeform: Shape 48">
            <a:extLst>
              <a:ext uri="{FF2B5EF4-FFF2-40B4-BE49-F238E27FC236}">
                <a16:creationId xmlns:a16="http://schemas.microsoft.com/office/drawing/2014/main" xmlns="" id="{FEE2E6DA-DADE-400F-AD2D-9B82DED71915}"/>
              </a:ext>
            </a:extLst>
          </p:cNvPr>
          <p:cNvSpPr>
            <a:spLocks noChangeAspect="1"/>
          </p:cNvSpPr>
          <p:nvPr/>
        </p:nvSpPr>
        <p:spPr>
          <a:xfrm>
            <a:off x="1110975" y="3282315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9" name="Freeform: Shape 48">
            <a:extLst>
              <a:ext uri="{FF2B5EF4-FFF2-40B4-BE49-F238E27FC236}">
                <a16:creationId xmlns:a16="http://schemas.microsoft.com/office/drawing/2014/main" xmlns="" id="{F1414C8B-8B69-4344-96BE-74DEBD2F4987}"/>
              </a:ext>
            </a:extLst>
          </p:cNvPr>
          <p:cNvSpPr>
            <a:spLocks noChangeAspect="1"/>
          </p:cNvSpPr>
          <p:nvPr/>
        </p:nvSpPr>
        <p:spPr>
          <a:xfrm>
            <a:off x="4540409" y="3171190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0" name="Freeform: Shape 61">
            <a:extLst>
              <a:ext uri="{FF2B5EF4-FFF2-40B4-BE49-F238E27FC236}">
                <a16:creationId xmlns:a16="http://schemas.microsoft.com/office/drawing/2014/main" xmlns="" id="{0AC10409-B7D5-4DDD-A59C-D428721E6AEE}"/>
              </a:ext>
            </a:extLst>
          </p:cNvPr>
          <p:cNvSpPr>
            <a:spLocks noChangeAspect="1"/>
          </p:cNvSpPr>
          <p:nvPr/>
        </p:nvSpPr>
        <p:spPr>
          <a:xfrm>
            <a:off x="4555424" y="4269741"/>
            <a:ext cx="384051" cy="426720"/>
          </a:xfrm>
          <a:custGeom>
            <a:avLst/>
            <a:gdLst>
              <a:gd name="connsiteX0" fmla="*/ 2876550 w 4114828"/>
              <a:gd name="connsiteY0" fmla="*/ 3990975 h 4572000"/>
              <a:gd name="connsiteX1" fmla="*/ 2876550 w 4114828"/>
              <a:gd name="connsiteY1" fmla="*/ 4143375 h 4572000"/>
              <a:gd name="connsiteX2" fmla="*/ 3028950 w 4114828"/>
              <a:gd name="connsiteY2" fmla="*/ 4143375 h 4572000"/>
              <a:gd name="connsiteX3" fmla="*/ 3028950 w 4114828"/>
              <a:gd name="connsiteY3" fmla="*/ 3990975 h 4572000"/>
              <a:gd name="connsiteX4" fmla="*/ 3495675 w 4114828"/>
              <a:gd name="connsiteY4" fmla="*/ 3990974 h 4572000"/>
              <a:gd name="connsiteX5" fmla="*/ 3495675 w 4114828"/>
              <a:gd name="connsiteY5" fmla="*/ 4143374 h 4572000"/>
              <a:gd name="connsiteX6" fmla="*/ 3648075 w 4114828"/>
              <a:gd name="connsiteY6" fmla="*/ 4143374 h 4572000"/>
              <a:gd name="connsiteX7" fmla="*/ 3648075 w 4114828"/>
              <a:gd name="connsiteY7" fmla="*/ 3990974 h 4572000"/>
              <a:gd name="connsiteX8" fmla="*/ 2800350 w 4114828"/>
              <a:gd name="connsiteY8" fmla="*/ 3838575 h 4572000"/>
              <a:gd name="connsiteX9" fmla="*/ 3105150 w 4114828"/>
              <a:gd name="connsiteY9" fmla="*/ 3838575 h 4572000"/>
              <a:gd name="connsiteX10" fmla="*/ 3181350 w 4114828"/>
              <a:gd name="connsiteY10" fmla="*/ 3914775 h 4572000"/>
              <a:gd name="connsiteX11" fmla="*/ 3181350 w 4114828"/>
              <a:gd name="connsiteY11" fmla="*/ 4219575 h 4572000"/>
              <a:gd name="connsiteX12" fmla="*/ 3105150 w 4114828"/>
              <a:gd name="connsiteY12" fmla="*/ 4295775 h 4572000"/>
              <a:gd name="connsiteX13" fmla="*/ 2800350 w 4114828"/>
              <a:gd name="connsiteY13" fmla="*/ 4295775 h 4572000"/>
              <a:gd name="connsiteX14" fmla="*/ 2724150 w 4114828"/>
              <a:gd name="connsiteY14" fmla="*/ 4219575 h 4572000"/>
              <a:gd name="connsiteX15" fmla="*/ 2724150 w 4114828"/>
              <a:gd name="connsiteY15" fmla="*/ 3914775 h 4572000"/>
              <a:gd name="connsiteX16" fmla="*/ 2800350 w 4114828"/>
              <a:gd name="connsiteY16" fmla="*/ 3838575 h 4572000"/>
              <a:gd name="connsiteX17" fmla="*/ 3419475 w 4114828"/>
              <a:gd name="connsiteY17" fmla="*/ 3838574 h 4572000"/>
              <a:gd name="connsiteX18" fmla="*/ 3724275 w 4114828"/>
              <a:gd name="connsiteY18" fmla="*/ 3838574 h 4572000"/>
              <a:gd name="connsiteX19" fmla="*/ 3800475 w 4114828"/>
              <a:gd name="connsiteY19" fmla="*/ 3914774 h 4572000"/>
              <a:gd name="connsiteX20" fmla="*/ 3800475 w 4114828"/>
              <a:gd name="connsiteY20" fmla="*/ 4219574 h 4572000"/>
              <a:gd name="connsiteX21" fmla="*/ 3724275 w 4114828"/>
              <a:gd name="connsiteY21" fmla="*/ 4295774 h 4572000"/>
              <a:gd name="connsiteX22" fmla="*/ 3419475 w 4114828"/>
              <a:gd name="connsiteY22" fmla="*/ 4295774 h 4572000"/>
              <a:gd name="connsiteX23" fmla="*/ 3343275 w 4114828"/>
              <a:gd name="connsiteY23" fmla="*/ 4219574 h 4572000"/>
              <a:gd name="connsiteX24" fmla="*/ 3343275 w 4114828"/>
              <a:gd name="connsiteY24" fmla="*/ 3914774 h 4572000"/>
              <a:gd name="connsiteX25" fmla="*/ 3419475 w 4114828"/>
              <a:gd name="connsiteY25" fmla="*/ 3838574 h 4572000"/>
              <a:gd name="connsiteX26" fmla="*/ 914400 w 4114828"/>
              <a:gd name="connsiteY26" fmla="*/ 3657600 h 4572000"/>
              <a:gd name="connsiteX27" fmla="*/ 1066800 w 4114828"/>
              <a:gd name="connsiteY27" fmla="*/ 3657600 h 4572000"/>
              <a:gd name="connsiteX28" fmla="*/ 1066800 w 4114828"/>
              <a:gd name="connsiteY28" fmla="*/ 3810000 h 4572000"/>
              <a:gd name="connsiteX29" fmla="*/ 914400 w 4114828"/>
              <a:gd name="connsiteY29" fmla="*/ 3810000 h 4572000"/>
              <a:gd name="connsiteX30" fmla="*/ 609600 w 4114828"/>
              <a:gd name="connsiteY30" fmla="*/ 3657600 h 4572000"/>
              <a:gd name="connsiteX31" fmla="*/ 762000 w 4114828"/>
              <a:gd name="connsiteY31" fmla="*/ 3657600 h 4572000"/>
              <a:gd name="connsiteX32" fmla="*/ 762000 w 4114828"/>
              <a:gd name="connsiteY32" fmla="*/ 3810000 h 4572000"/>
              <a:gd name="connsiteX33" fmla="*/ 609600 w 4114828"/>
              <a:gd name="connsiteY33" fmla="*/ 3810000 h 4572000"/>
              <a:gd name="connsiteX34" fmla="*/ 304800 w 4114828"/>
              <a:gd name="connsiteY34" fmla="*/ 3657600 h 4572000"/>
              <a:gd name="connsiteX35" fmla="*/ 457200 w 4114828"/>
              <a:gd name="connsiteY35" fmla="*/ 3657600 h 4572000"/>
              <a:gd name="connsiteX36" fmla="*/ 457200 w 4114828"/>
              <a:gd name="connsiteY36" fmla="*/ 3810000 h 4572000"/>
              <a:gd name="connsiteX37" fmla="*/ 304800 w 4114828"/>
              <a:gd name="connsiteY37" fmla="*/ 3810000 h 4572000"/>
              <a:gd name="connsiteX38" fmla="*/ 3505200 w 4114828"/>
              <a:gd name="connsiteY38" fmla="*/ 3409950 h 4572000"/>
              <a:gd name="connsiteX39" fmla="*/ 3505200 w 4114828"/>
              <a:gd name="connsiteY39" fmla="*/ 3562350 h 4572000"/>
              <a:gd name="connsiteX40" fmla="*/ 3657600 w 4114828"/>
              <a:gd name="connsiteY40" fmla="*/ 3562350 h 4572000"/>
              <a:gd name="connsiteX41" fmla="*/ 3657600 w 4114828"/>
              <a:gd name="connsiteY41" fmla="*/ 3409950 h 4572000"/>
              <a:gd name="connsiteX42" fmla="*/ 3200400 w 4114828"/>
              <a:gd name="connsiteY42" fmla="*/ 3409950 h 4572000"/>
              <a:gd name="connsiteX43" fmla="*/ 3200400 w 4114828"/>
              <a:gd name="connsiteY43" fmla="*/ 3562350 h 4572000"/>
              <a:gd name="connsiteX44" fmla="*/ 3352800 w 4114828"/>
              <a:gd name="connsiteY44" fmla="*/ 3562350 h 4572000"/>
              <a:gd name="connsiteX45" fmla="*/ 3352800 w 4114828"/>
              <a:gd name="connsiteY45" fmla="*/ 3409950 h 4572000"/>
              <a:gd name="connsiteX46" fmla="*/ 3124200 w 4114828"/>
              <a:gd name="connsiteY46" fmla="*/ 3257550 h 4572000"/>
              <a:gd name="connsiteX47" fmla="*/ 3733800 w 4114828"/>
              <a:gd name="connsiteY47" fmla="*/ 3257550 h 4572000"/>
              <a:gd name="connsiteX48" fmla="*/ 3810000 w 4114828"/>
              <a:gd name="connsiteY48" fmla="*/ 3333750 h 4572000"/>
              <a:gd name="connsiteX49" fmla="*/ 3810000 w 4114828"/>
              <a:gd name="connsiteY49" fmla="*/ 3638550 h 4572000"/>
              <a:gd name="connsiteX50" fmla="*/ 3733800 w 4114828"/>
              <a:gd name="connsiteY50" fmla="*/ 3714750 h 4572000"/>
              <a:gd name="connsiteX51" fmla="*/ 3124200 w 4114828"/>
              <a:gd name="connsiteY51" fmla="*/ 3714750 h 4572000"/>
              <a:gd name="connsiteX52" fmla="*/ 3048000 w 4114828"/>
              <a:gd name="connsiteY52" fmla="*/ 3638550 h 4572000"/>
              <a:gd name="connsiteX53" fmla="*/ 3048000 w 4114828"/>
              <a:gd name="connsiteY53" fmla="*/ 3333750 h 4572000"/>
              <a:gd name="connsiteX54" fmla="*/ 3124200 w 4114828"/>
              <a:gd name="connsiteY54" fmla="*/ 3257550 h 4572000"/>
              <a:gd name="connsiteX55" fmla="*/ 1676400 w 4114828"/>
              <a:gd name="connsiteY55" fmla="*/ 3200400 h 4572000"/>
              <a:gd name="connsiteX56" fmla="*/ 1676400 w 4114828"/>
              <a:gd name="connsiteY56" fmla="*/ 3352800 h 4572000"/>
              <a:gd name="connsiteX57" fmla="*/ 1828800 w 4114828"/>
              <a:gd name="connsiteY57" fmla="*/ 3352800 h 4572000"/>
              <a:gd name="connsiteX58" fmla="*/ 1828800 w 4114828"/>
              <a:gd name="connsiteY58" fmla="*/ 3200400 h 4572000"/>
              <a:gd name="connsiteX59" fmla="*/ 762000 w 4114828"/>
              <a:gd name="connsiteY59" fmla="*/ 3200400 h 4572000"/>
              <a:gd name="connsiteX60" fmla="*/ 762000 w 4114828"/>
              <a:gd name="connsiteY60" fmla="*/ 3352800 h 4572000"/>
              <a:gd name="connsiteX61" fmla="*/ 914400 w 4114828"/>
              <a:gd name="connsiteY61" fmla="*/ 3352800 h 4572000"/>
              <a:gd name="connsiteX62" fmla="*/ 914400 w 4114828"/>
              <a:gd name="connsiteY62" fmla="*/ 3200400 h 4572000"/>
              <a:gd name="connsiteX63" fmla="*/ 457200 w 4114828"/>
              <a:gd name="connsiteY63" fmla="*/ 3200400 h 4572000"/>
              <a:gd name="connsiteX64" fmla="*/ 457200 w 4114828"/>
              <a:gd name="connsiteY64" fmla="*/ 3352800 h 4572000"/>
              <a:gd name="connsiteX65" fmla="*/ 609600 w 4114828"/>
              <a:gd name="connsiteY65" fmla="*/ 3352800 h 4572000"/>
              <a:gd name="connsiteX66" fmla="*/ 609600 w 4114828"/>
              <a:gd name="connsiteY66" fmla="*/ 3200400 h 4572000"/>
              <a:gd name="connsiteX67" fmla="*/ 2295525 w 4114828"/>
              <a:gd name="connsiteY67" fmla="*/ 3200399 h 4572000"/>
              <a:gd name="connsiteX68" fmla="*/ 2295525 w 4114828"/>
              <a:gd name="connsiteY68" fmla="*/ 3352799 h 4572000"/>
              <a:gd name="connsiteX69" fmla="*/ 2447925 w 4114828"/>
              <a:gd name="connsiteY69" fmla="*/ 3352799 h 4572000"/>
              <a:gd name="connsiteX70" fmla="*/ 2447925 w 4114828"/>
              <a:gd name="connsiteY70" fmla="*/ 3200399 h 4572000"/>
              <a:gd name="connsiteX71" fmla="*/ 1600200 w 4114828"/>
              <a:gd name="connsiteY71" fmla="*/ 3048000 h 4572000"/>
              <a:gd name="connsiteX72" fmla="*/ 1905000 w 4114828"/>
              <a:gd name="connsiteY72" fmla="*/ 3048000 h 4572000"/>
              <a:gd name="connsiteX73" fmla="*/ 1981200 w 4114828"/>
              <a:gd name="connsiteY73" fmla="*/ 3124200 h 4572000"/>
              <a:gd name="connsiteX74" fmla="*/ 1981200 w 4114828"/>
              <a:gd name="connsiteY74" fmla="*/ 3429000 h 4572000"/>
              <a:gd name="connsiteX75" fmla="*/ 1905000 w 4114828"/>
              <a:gd name="connsiteY75" fmla="*/ 3505200 h 4572000"/>
              <a:gd name="connsiteX76" fmla="*/ 1600200 w 4114828"/>
              <a:gd name="connsiteY76" fmla="*/ 3505200 h 4572000"/>
              <a:gd name="connsiteX77" fmla="*/ 1524000 w 4114828"/>
              <a:gd name="connsiteY77" fmla="*/ 3429000 h 4572000"/>
              <a:gd name="connsiteX78" fmla="*/ 1524000 w 4114828"/>
              <a:gd name="connsiteY78" fmla="*/ 3124200 h 4572000"/>
              <a:gd name="connsiteX79" fmla="*/ 1600200 w 4114828"/>
              <a:gd name="connsiteY79" fmla="*/ 3048000 h 4572000"/>
              <a:gd name="connsiteX80" fmla="*/ 381000 w 4114828"/>
              <a:gd name="connsiteY80" fmla="*/ 3048000 h 4572000"/>
              <a:gd name="connsiteX81" fmla="*/ 990600 w 4114828"/>
              <a:gd name="connsiteY81" fmla="*/ 3048000 h 4572000"/>
              <a:gd name="connsiteX82" fmla="*/ 1066800 w 4114828"/>
              <a:gd name="connsiteY82" fmla="*/ 3124200 h 4572000"/>
              <a:gd name="connsiteX83" fmla="*/ 1066800 w 4114828"/>
              <a:gd name="connsiteY83" fmla="*/ 3429000 h 4572000"/>
              <a:gd name="connsiteX84" fmla="*/ 990600 w 4114828"/>
              <a:gd name="connsiteY84" fmla="*/ 3505200 h 4572000"/>
              <a:gd name="connsiteX85" fmla="*/ 381000 w 4114828"/>
              <a:gd name="connsiteY85" fmla="*/ 3505200 h 4572000"/>
              <a:gd name="connsiteX86" fmla="*/ 304800 w 4114828"/>
              <a:gd name="connsiteY86" fmla="*/ 3429000 h 4572000"/>
              <a:gd name="connsiteX87" fmla="*/ 304800 w 4114828"/>
              <a:gd name="connsiteY87" fmla="*/ 3124200 h 4572000"/>
              <a:gd name="connsiteX88" fmla="*/ 381000 w 4114828"/>
              <a:gd name="connsiteY88" fmla="*/ 3048000 h 4572000"/>
              <a:gd name="connsiteX89" fmla="*/ 2219325 w 4114828"/>
              <a:gd name="connsiteY89" fmla="*/ 3047999 h 4572000"/>
              <a:gd name="connsiteX90" fmla="*/ 2524125 w 4114828"/>
              <a:gd name="connsiteY90" fmla="*/ 3047999 h 4572000"/>
              <a:gd name="connsiteX91" fmla="*/ 2600325 w 4114828"/>
              <a:gd name="connsiteY91" fmla="*/ 3124199 h 4572000"/>
              <a:gd name="connsiteX92" fmla="*/ 2600325 w 4114828"/>
              <a:gd name="connsiteY92" fmla="*/ 3428999 h 4572000"/>
              <a:gd name="connsiteX93" fmla="*/ 2524125 w 4114828"/>
              <a:gd name="connsiteY93" fmla="*/ 3505199 h 4572000"/>
              <a:gd name="connsiteX94" fmla="*/ 2219325 w 4114828"/>
              <a:gd name="connsiteY94" fmla="*/ 3505199 h 4572000"/>
              <a:gd name="connsiteX95" fmla="*/ 2143125 w 4114828"/>
              <a:gd name="connsiteY95" fmla="*/ 3428999 h 4572000"/>
              <a:gd name="connsiteX96" fmla="*/ 2143125 w 4114828"/>
              <a:gd name="connsiteY96" fmla="*/ 3124199 h 4572000"/>
              <a:gd name="connsiteX97" fmla="*/ 2219325 w 4114828"/>
              <a:gd name="connsiteY97" fmla="*/ 3047999 h 4572000"/>
              <a:gd name="connsiteX98" fmla="*/ 3505200 w 4114828"/>
              <a:gd name="connsiteY98" fmla="*/ 2800350 h 4572000"/>
              <a:gd name="connsiteX99" fmla="*/ 3505200 w 4114828"/>
              <a:gd name="connsiteY99" fmla="*/ 2952750 h 4572000"/>
              <a:gd name="connsiteX100" fmla="*/ 3657600 w 4114828"/>
              <a:gd name="connsiteY100" fmla="*/ 2952750 h 4572000"/>
              <a:gd name="connsiteX101" fmla="*/ 3657600 w 4114828"/>
              <a:gd name="connsiteY101" fmla="*/ 2800350 h 4572000"/>
              <a:gd name="connsiteX102" fmla="*/ 3200400 w 4114828"/>
              <a:gd name="connsiteY102" fmla="*/ 2800350 h 4572000"/>
              <a:gd name="connsiteX103" fmla="*/ 3200400 w 4114828"/>
              <a:gd name="connsiteY103" fmla="*/ 2952750 h 4572000"/>
              <a:gd name="connsiteX104" fmla="*/ 3352800 w 4114828"/>
              <a:gd name="connsiteY104" fmla="*/ 2952750 h 4572000"/>
              <a:gd name="connsiteX105" fmla="*/ 3352800 w 4114828"/>
              <a:gd name="connsiteY105" fmla="*/ 2800350 h 4572000"/>
              <a:gd name="connsiteX106" fmla="*/ 3124200 w 4114828"/>
              <a:gd name="connsiteY106" fmla="*/ 2647950 h 4572000"/>
              <a:gd name="connsiteX107" fmla="*/ 3733800 w 4114828"/>
              <a:gd name="connsiteY107" fmla="*/ 2647950 h 4572000"/>
              <a:gd name="connsiteX108" fmla="*/ 3810000 w 4114828"/>
              <a:gd name="connsiteY108" fmla="*/ 2724150 h 4572000"/>
              <a:gd name="connsiteX109" fmla="*/ 3810000 w 4114828"/>
              <a:gd name="connsiteY109" fmla="*/ 3028950 h 4572000"/>
              <a:gd name="connsiteX110" fmla="*/ 3733800 w 4114828"/>
              <a:gd name="connsiteY110" fmla="*/ 3105150 h 4572000"/>
              <a:gd name="connsiteX111" fmla="*/ 3124200 w 4114828"/>
              <a:gd name="connsiteY111" fmla="*/ 3105150 h 4572000"/>
              <a:gd name="connsiteX112" fmla="*/ 3048000 w 4114828"/>
              <a:gd name="connsiteY112" fmla="*/ 3028950 h 4572000"/>
              <a:gd name="connsiteX113" fmla="*/ 3048000 w 4114828"/>
              <a:gd name="connsiteY113" fmla="*/ 2724150 h 4572000"/>
              <a:gd name="connsiteX114" fmla="*/ 3124200 w 4114828"/>
              <a:gd name="connsiteY114" fmla="*/ 2647950 h 4572000"/>
              <a:gd name="connsiteX115" fmla="*/ 762000 w 4114828"/>
              <a:gd name="connsiteY115" fmla="*/ 2590800 h 4572000"/>
              <a:gd name="connsiteX116" fmla="*/ 762000 w 4114828"/>
              <a:gd name="connsiteY116" fmla="*/ 2743200 h 4572000"/>
              <a:gd name="connsiteX117" fmla="*/ 914400 w 4114828"/>
              <a:gd name="connsiteY117" fmla="*/ 2743200 h 4572000"/>
              <a:gd name="connsiteX118" fmla="*/ 914400 w 4114828"/>
              <a:gd name="connsiteY118" fmla="*/ 2590800 h 4572000"/>
              <a:gd name="connsiteX119" fmla="*/ 457200 w 4114828"/>
              <a:gd name="connsiteY119" fmla="*/ 2590800 h 4572000"/>
              <a:gd name="connsiteX120" fmla="*/ 457200 w 4114828"/>
              <a:gd name="connsiteY120" fmla="*/ 2743200 h 4572000"/>
              <a:gd name="connsiteX121" fmla="*/ 609600 w 4114828"/>
              <a:gd name="connsiteY121" fmla="*/ 2743200 h 4572000"/>
              <a:gd name="connsiteX122" fmla="*/ 609600 w 4114828"/>
              <a:gd name="connsiteY122" fmla="*/ 2590800 h 4572000"/>
              <a:gd name="connsiteX123" fmla="*/ 381000 w 4114828"/>
              <a:gd name="connsiteY123" fmla="*/ 2438400 h 4572000"/>
              <a:gd name="connsiteX124" fmla="*/ 990600 w 4114828"/>
              <a:gd name="connsiteY124" fmla="*/ 2438400 h 4572000"/>
              <a:gd name="connsiteX125" fmla="*/ 1066800 w 4114828"/>
              <a:gd name="connsiteY125" fmla="*/ 2514600 h 4572000"/>
              <a:gd name="connsiteX126" fmla="*/ 1066800 w 4114828"/>
              <a:gd name="connsiteY126" fmla="*/ 2819400 h 4572000"/>
              <a:gd name="connsiteX127" fmla="*/ 990600 w 4114828"/>
              <a:gd name="connsiteY127" fmla="*/ 2895600 h 4572000"/>
              <a:gd name="connsiteX128" fmla="*/ 381000 w 4114828"/>
              <a:gd name="connsiteY128" fmla="*/ 2895600 h 4572000"/>
              <a:gd name="connsiteX129" fmla="*/ 304800 w 4114828"/>
              <a:gd name="connsiteY129" fmla="*/ 2819400 h 4572000"/>
              <a:gd name="connsiteX130" fmla="*/ 304800 w 4114828"/>
              <a:gd name="connsiteY130" fmla="*/ 2514600 h 4572000"/>
              <a:gd name="connsiteX131" fmla="*/ 381000 w 4114828"/>
              <a:gd name="connsiteY131" fmla="*/ 2438400 h 4572000"/>
              <a:gd name="connsiteX132" fmla="*/ 2286000 w 4114828"/>
              <a:gd name="connsiteY132" fmla="*/ 2286000 h 4572000"/>
              <a:gd name="connsiteX133" fmla="*/ 2286000 w 4114828"/>
              <a:gd name="connsiteY133" fmla="*/ 2438400 h 4572000"/>
              <a:gd name="connsiteX134" fmla="*/ 2438400 w 4114828"/>
              <a:gd name="connsiteY134" fmla="*/ 2438400 h 4572000"/>
              <a:gd name="connsiteX135" fmla="*/ 2438400 w 4114828"/>
              <a:gd name="connsiteY135" fmla="*/ 2286000 h 4572000"/>
              <a:gd name="connsiteX136" fmla="*/ 1676400 w 4114828"/>
              <a:gd name="connsiteY136" fmla="*/ 2286000 h 4572000"/>
              <a:gd name="connsiteX137" fmla="*/ 1676400 w 4114828"/>
              <a:gd name="connsiteY137" fmla="*/ 2438400 h 4572000"/>
              <a:gd name="connsiteX138" fmla="*/ 1828800 w 4114828"/>
              <a:gd name="connsiteY138" fmla="*/ 2438400 h 4572000"/>
              <a:gd name="connsiteX139" fmla="*/ 1828800 w 4114828"/>
              <a:gd name="connsiteY139" fmla="*/ 2286000 h 4572000"/>
              <a:gd name="connsiteX140" fmla="*/ 2209800 w 4114828"/>
              <a:gd name="connsiteY140" fmla="*/ 2133600 h 4572000"/>
              <a:gd name="connsiteX141" fmla="*/ 2514600 w 4114828"/>
              <a:gd name="connsiteY141" fmla="*/ 2133600 h 4572000"/>
              <a:gd name="connsiteX142" fmla="*/ 2590800 w 4114828"/>
              <a:gd name="connsiteY142" fmla="*/ 2209800 h 4572000"/>
              <a:gd name="connsiteX143" fmla="*/ 2590800 w 4114828"/>
              <a:gd name="connsiteY143" fmla="*/ 2514600 h 4572000"/>
              <a:gd name="connsiteX144" fmla="*/ 2514600 w 4114828"/>
              <a:gd name="connsiteY144" fmla="*/ 2590800 h 4572000"/>
              <a:gd name="connsiteX145" fmla="*/ 2209800 w 4114828"/>
              <a:gd name="connsiteY145" fmla="*/ 2590800 h 4572000"/>
              <a:gd name="connsiteX146" fmla="*/ 2133600 w 4114828"/>
              <a:gd name="connsiteY146" fmla="*/ 2514600 h 4572000"/>
              <a:gd name="connsiteX147" fmla="*/ 2133600 w 4114828"/>
              <a:gd name="connsiteY147" fmla="*/ 2209800 h 4572000"/>
              <a:gd name="connsiteX148" fmla="*/ 2209800 w 4114828"/>
              <a:gd name="connsiteY148" fmla="*/ 2133600 h 4572000"/>
              <a:gd name="connsiteX149" fmla="*/ 1600200 w 4114828"/>
              <a:gd name="connsiteY149" fmla="*/ 2133600 h 4572000"/>
              <a:gd name="connsiteX150" fmla="*/ 1905000 w 4114828"/>
              <a:gd name="connsiteY150" fmla="*/ 2133600 h 4572000"/>
              <a:gd name="connsiteX151" fmla="*/ 1981200 w 4114828"/>
              <a:gd name="connsiteY151" fmla="*/ 2209800 h 4572000"/>
              <a:gd name="connsiteX152" fmla="*/ 1981200 w 4114828"/>
              <a:gd name="connsiteY152" fmla="*/ 2514600 h 4572000"/>
              <a:gd name="connsiteX153" fmla="*/ 1905000 w 4114828"/>
              <a:gd name="connsiteY153" fmla="*/ 2590800 h 4572000"/>
              <a:gd name="connsiteX154" fmla="*/ 1600200 w 4114828"/>
              <a:gd name="connsiteY154" fmla="*/ 2590800 h 4572000"/>
              <a:gd name="connsiteX155" fmla="*/ 1524000 w 4114828"/>
              <a:gd name="connsiteY155" fmla="*/ 2514600 h 4572000"/>
              <a:gd name="connsiteX156" fmla="*/ 1524000 w 4114828"/>
              <a:gd name="connsiteY156" fmla="*/ 2209800 h 4572000"/>
              <a:gd name="connsiteX157" fmla="*/ 1600200 w 4114828"/>
              <a:gd name="connsiteY157" fmla="*/ 2133600 h 4572000"/>
              <a:gd name="connsiteX158" fmla="*/ 3505200 w 4114828"/>
              <a:gd name="connsiteY158" fmla="*/ 1981200 h 4572000"/>
              <a:gd name="connsiteX159" fmla="*/ 3505200 w 4114828"/>
              <a:gd name="connsiteY159" fmla="*/ 2133600 h 4572000"/>
              <a:gd name="connsiteX160" fmla="*/ 3657600 w 4114828"/>
              <a:gd name="connsiteY160" fmla="*/ 2133600 h 4572000"/>
              <a:gd name="connsiteX161" fmla="*/ 3657600 w 4114828"/>
              <a:gd name="connsiteY161" fmla="*/ 1981200 h 4572000"/>
              <a:gd name="connsiteX162" fmla="*/ 3200400 w 4114828"/>
              <a:gd name="connsiteY162" fmla="*/ 1981200 h 4572000"/>
              <a:gd name="connsiteX163" fmla="*/ 3200400 w 4114828"/>
              <a:gd name="connsiteY163" fmla="*/ 2133600 h 4572000"/>
              <a:gd name="connsiteX164" fmla="*/ 3352800 w 4114828"/>
              <a:gd name="connsiteY164" fmla="*/ 2133600 h 4572000"/>
              <a:gd name="connsiteX165" fmla="*/ 3352800 w 4114828"/>
              <a:gd name="connsiteY165" fmla="*/ 1981200 h 4572000"/>
              <a:gd name="connsiteX166" fmla="*/ 762000 w 4114828"/>
              <a:gd name="connsiteY166" fmla="*/ 1981200 h 4572000"/>
              <a:gd name="connsiteX167" fmla="*/ 762000 w 4114828"/>
              <a:gd name="connsiteY167" fmla="*/ 2133600 h 4572000"/>
              <a:gd name="connsiteX168" fmla="*/ 914400 w 4114828"/>
              <a:gd name="connsiteY168" fmla="*/ 2133600 h 4572000"/>
              <a:gd name="connsiteX169" fmla="*/ 914400 w 4114828"/>
              <a:gd name="connsiteY169" fmla="*/ 1981200 h 4572000"/>
              <a:gd name="connsiteX170" fmla="*/ 457200 w 4114828"/>
              <a:gd name="connsiteY170" fmla="*/ 1981200 h 4572000"/>
              <a:gd name="connsiteX171" fmla="*/ 457200 w 4114828"/>
              <a:gd name="connsiteY171" fmla="*/ 2133600 h 4572000"/>
              <a:gd name="connsiteX172" fmla="*/ 609600 w 4114828"/>
              <a:gd name="connsiteY172" fmla="*/ 2133600 h 4572000"/>
              <a:gd name="connsiteX173" fmla="*/ 609600 w 4114828"/>
              <a:gd name="connsiteY173" fmla="*/ 1981200 h 4572000"/>
              <a:gd name="connsiteX174" fmla="*/ 3124200 w 4114828"/>
              <a:gd name="connsiteY174" fmla="*/ 1828800 h 4572000"/>
              <a:gd name="connsiteX175" fmla="*/ 3733800 w 4114828"/>
              <a:gd name="connsiteY175" fmla="*/ 1828800 h 4572000"/>
              <a:gd name="connsiteX176" fmla="*/ 3810000 w 4114828"/>
              <a:gd name="connsiteY176" fmla="*/ 1905000 h 4572000"/>
              <a:gd name="connsiteX177" fmla="*/ 3810000 w 4114828"/>
              <a:gd name="connsiteY177" fmla="*/ 2209800 h 4572000"/>
              <a:gd name="connsiteX178" fmla="*/ 3733800 w 4114828"/>
              <a:gd name="connsiteY178" fmla="*/ 2286000 h 4572000"/>
              <a:gd name="connsiteX179" fmla="*/ 3124200 w 4114828"/>
              <a:gd name="connsiteY179" fmla="*/ 2286000 h 4572000"/>
              <a:gd name="connsiteX180" fmla="*/ 3048000 w 4114828"/>
              <a:gd name="connsiteY180" fmla="*/ 2209800 h 4572000"/>
              <a:gd name="connsiteX181" fmla="*/ 3048000 w 4114828"/>
              <a:gd name="connsiteY181" fmla="*/ 1905000 h 4572000"/>
              <a:gd name="connsiteX182" fmla="*/ 3124200 w 4114828"/>
              <a:gd name="connsiteY182" fmla="*/ 1828800 h 4572000"/>
              <a:gd name="connsiteX183" fmla="*/ 381000 w 4114828"/>
              <a:gd name="connsiteY183" fmla="*/ 1828800 h 4572000"/>
              <a:gd name="connsiteX184" fmla="*/ 990600 w 4114828"/>
              <a:gd name="connsiteY184" fmla="*/ 1828800 h 4572000"/>
              <a:gd name="connsiteX185" fmla="*/ 1066800 w 4114828"/>
              <a:gd name="connsiteY185" fmla="*/ 1905000 h 4572000"/>
              <a:gd name="connsiteX186" fmla="*/ 1066800 w 4114828"/>
              <a:gd name="connsiteY186" fmla="*/ 2209800 h 4572000"/>
              <a:gd name="connsiteX187" fmla="*/ 990600 w 4114828"/>
              <a:gd name="connsiteY187" fmla="*/ 2286000 h 4572000"/>
              <a:gd name="connsiteX188" fmla="*/ 381000 w 4114828"/>
              <a:gd name="connsiteY188" fmla="*/ 2286000 h 4572000"/>
              <a:gd name="connsiteX189" fmla="*/ 304800 w 4114828"/>
              <a:gd name="connsiteY189" fmla="*/ 2209800 h 4572000"/>
              <a:gd name="connsiteX190" fmla="*/ 304800 w 4114828"/>
              <a:gd name="connsiteY190" fmla="*/ 1905000 h 4572000"/>
              <a:gd name="connsiteX191" fmla="*/ 381000 w 4114828"/>
              <a:gd name="connsiteY191" fmla="*/ 1828800 h 4572000"/>
              <a:gd name="connsiteX192" fmla="*/ 2286000 w 4114828"/>
              <a:gd name="connsiteY192" fmla="*/ 1676400 h 4572000"/>
              <a:gd name="connsiteX193" fmla="*/ 2286000 w 4114828"/>
              <a:gd name="connsiteY193" fmla="*/ 1828800 h 4572000"/>
              <a:gd name="connsiteX194" fmla="*/ 2438400 w 4114828"/>
              <a:gd name="connsiteY194" fmla="*/ 1828800 h 4572000"/>
              <a:gd name="connsiteX195" fmla="*/ 2438400 w 4114828"/>
              <a:gd name="connsiteY195" fmla="*/ 1676400 h 4572000"/>
              <a:gd name="connsiteX196" fmla="*/ 1676400 w 4114828"/>
              <a:gd name="connsiteY196" fmla="*/ 1676400 h 4572000"/>
              <a:gd name="connsiteX197" fmla="*/ 1676400 w 4114828"/>
              <a:gd name="connsiteY197" fmla="*/ 1828800 h 4572000"/>
              <a:gd name="connsiteX198" fmla="*/ 1828800 w 4114828"/>
              <a:gd name="connsiteY198" fmla="*/ 1828800 h 4572000"/>
              <a:gd name="connsiteX199" fmla="*/ 1828800 w 4114828"/>
              <a:gd name="connsiteY199" fmla="*/ 1676400 h 4572000"/>
              <a:gd name="connsiteX200" fmla="*/ 152400 w 4114828"/>
              <a:gd name="connsiteY200" fmla="*/ 1676400 h 4572000"/>
              <a:gd name="connsiteX201" fmla="*/ 152400 w 4114828"/>
              <a:gd name="connsiteY201" fmla="*/ 4419600 h 4572000"/>
              <a:gd name="connsiteX202" fmla="*/ 1219200 w 4114828"/>
              <a:gd name="connsiteY202" fmla="*/ 4419600 h 4572000"/>
              <a:gd name="connsiteX203" fmla="*/ 1219200 w 4114828"/>
              <a:gd name="connsiteY203" fmla="*/ 1676400 h 4572000"/>
              <a:gd name="connsiteX204" fmla="*/ 2209800 w 4114828"/>
              <a:gd name="connsiteY204" fmla="*/ 1524000 h 4572000"/>
              <a:gd name="connsiteX205" fmla="*/ 2514600 w 4114828"/>
              <a:gd name="connsiteY205" fmla="*/ 1524000 h 4572000"/>
              <a:gd name="connsiteX206" fmla="*/ 2590800 w 4114828"/>
              <a:gd name="connsiteY206" fmla="*/ 1600200 h 4572000"/>
              <a:gd name="connsiteX207" fmla="*/ 2590800 w 4114828"/>
              <a:gd name="connsiteY207" fmla="*/ 1905000 h 4572000"/>
              <a:gd name="connsiteX208" fmla="*/ 2514600 w 4114828"/>
              <a:gd name="connsiteY208" fmla="*/ 1981200 h 4572000"/>
              <a:gd name="connsiteX209" fmla="*/ 2209800 w 4114828"/>
              <a:gd name="connsiteY209" fmla="*/ 1981200 h 4572000"/>
              <a:gd name="connsiteX210" fmla="*/ 2133600 w 4114828"/>
              <a:gd name="connsiteY210" fmla="*/ 1905000 h 4572000"/>
              <a:gd name="connsiteX211" fmla="*/ 2133600 w 4114828"/>
              <a:gd name="connsiteY211" fmla="*/ 1600200 h 4572000"/>
              <a:gd name="connsiteX212" fmla="*/ 2209800 w 4114828"/>
              <a:gd name="connsiteY212" fmla="*/ 1524000 h 4572000"/>
              <a:gd name="connsiteX213" fmla="*/ 1600200 w 4114828"/>
              <a:gd name="connsiteY213" fmla="*/ 1524000 h 4572000"/>
              <a:gd name="connsiteX214" fmla="*/ 1905000 w 4114828"/>
              <a:gd name="connsiteY214" fmla="*/ 1524000 h 4572000"/>
              <a:gd name="connsiteX215" fmla="*/ 1981200 w 4114828"/>
              <a:gd name="connsiteY215" fmla="*/ 1600200 h 4572000"/>
              <a:gd name="connsiteX216" fmla="*/ 1981200 w 4114828"/>
              <a:gd name="connsiteY216" fmla="*/ 1905000 h 4572000"/>
              <a:gd name="connsiteX217" fmla="*/ 1905000 w 4114828"/>
              <a:gd name="connsiteY217" fmla="*/ 1981200 h 4572000"/>
              <a:gd name="connsiteX218" fmla="*/ 1600200 w 4114828"/>
              <a:gd name="connsiteY218" fmla="*/ 1981200 h 4572000"/>
              <a:gd name="connsiteX219" fmla="*/ 1524000 w 4114828"/>
              <a:gd name="connsiteY219" fmla="*/ 1905000 h 4572000"/>
              <a:gd name="connsiteX220" fmla="*/ 1524000 w 4114828"/>
              <a:gd name="connsiteY220" fmla="*/ 1600200 h 4572000"/>
              <a:gd name="connsiteX221" fmla="*/ 1600200 w 4114828"/>
              <a:gd name="connsiteY221" fmla="*/ 1524000 h 4572000"/>
              <a:gd name="connsiteX222" fmla="*/ 3505200 w 4114828"/>
              <a:gd name="connsiteY222" fmla="*/ 1371600 h 4572000"/>
              <a:gd name="connsiteX223" fmla="*/ 3505200 w 4114828"/>
              <a:gd name="connsiteY223" fmla="*/ 1524000 h 4572000"/>
              <a:gd name="connsiteX224" fmla="*/ 3657600 w 4114828"/>
              <a:gd name="connsiteY224" fmla="*/ 1524000 h 4572000"/>
              <a:gd name="connsiteX225" fmla="*/ 3657600 w 4114828"/>
              <a:gd name="connsiteY225" fmla="*/ 1371600 h 4572000"/>
              <a:gd name="connsiteX226" fmla="*/ 3200400 w 4114828"/>
              <a:gd name="connsiteY226" fmla="*/ 1371600 h 4572000"/>
              <a:gd name="connsiteX227" fmla="*/ 3200400 w 4114828"/>
              <a:gd name="connsiteY227" fmla="*/ 1524000 h 4572000"/>
              <a:gd name="connsiteX228" fmla="*/ 3352800 w 4114828"/>
              <a:gd name="connsiteY228" fmla="*/ 1524000 h 4572000"/>
              <a:gd name="connsiteX229" fmla="*/ 3352800 w 4114828"/>
              <a:gd name="connsiteY229" fmla="*/ 1371600 h 4572000"/>
              <a:gd name="connsiteX230" fmla="*/ 3124200 w 4114828"/>
              <a:gd name="connsiteY230" fmla="*/ 1219200 h 4572000"/>
              <a:gd name="connsiteX231" fmla="*/ 3733800 w 4114828"/>
              <a:gd name="connsiteY231" fmla="*/ 1219200 h 4572000"/>
              <a:gd name="connsiteX232" fmla="*/ 3810000 w 4114828"/>
              <a:gd name="connsiteY232" fmla="*/ 1295400 h 4572000"/>
              <a:gd name="connsiteX233" fmla="*/ 3810000 w 4114828"/>
              <a:gd name="connsiteY233" fmla="*/ 1600200 h 4572000"/>
              <a:gd name="connsiteX234" fmla="*/ 3733800 w 4114828"/>
              <a:gd name="connsiteY234" fmla="*/ 1676400 h 4572000"/>
              <a:gd name="connsiteX235" fmla="*/ 3124200 w 4114828"/>
              <a:gd name="connsiteY235" fmla="*/ 1676400 h 4572000"/>
              <a:gd name="connsiteX236" fmla="*/ 3048000 w 4114828"/>
              <a:gd name="connsiteY236" fmla="*/ 1600200 h 4572000"/>
              <a:gd name="connsiteX237" fmla="*/ 3048000 w 4114828"/>
              <a:gd name="connsiteY237" fmla="*/ 1295400 h 4572000"/>
              <a:gd name="connsiteX238" fmla="*/ 3124200 w 4114828"/>
              <a:gd name="connsiteY238" fmla="*/ 1219200 h 4572000"/>
              <a:gd name="connsiteX239" fmla="*/ 2286000 w 4114828"/>
              <a:gd name="connsiteY239" fmla="*/ 1066800 h 4572000"/>
              <a:gd name="connsiteX240" fmla="*/ 2286000 w 4114828"/>
              <a:gd name="connsiteY240" fmla="*/ 1219200 h 4572000"/>
              <a:gd name="connsiteX241" fmla="*/ 2438400 w 4114828"/>
              <a:gd name="connsiteY241" fmla="*/ 1219200 h 4572000"/>
              <a:gd name="connsiteX242" fmla="*/ 2438400 w 4114828"/>
              <a:gd name="connsiteY242" fmla="*/ 1066800 h 4572000"/>
              <a:gd name="connsiteX243" fmla="*/ 1676400 w 4114828"/>
              <a:gd name="connsiteY243" fmla="*/ 1066800 h 4572000"/>
              <a:gd name="connsiteX244" fmla="*/ 1676400 w 4114828"/>
              <a:gd name="connsiteY244" fmla="*/ 1219200 h 4572000"/>
              <a:gd name="connsiteX245" fmla="*/ 1828800 w 4114828"/>
              <a:gd name="connsiteY245" fmla="*/ 1219200 h 4572000"/>
              <a:gd name="connsiteX246" fmla="*/ 1828800 w 4114828"/>
              <a:gd name="connsiteY246" fmla="*/ 1066800 h 4572000"/>
              <a:gd name="connsiteX247" fmla="*/ 2209800 w 4114828"/>
              <a:gd name="connsiteY247" fmla="*/ 914400 h 4572000"/>
              <a:gd name="connsiteX248" fmla="*/ 2514600 w 4114828"/>
              <a:gd name="connsiteY248" fmla="*/ 914400 h 4572000"/>
              <a:gd name="connsiteX249" fmla="*/ 2590800 w 4114828"/>
              <a:gd name="connsiteY249" fmla="*/ 990600 h 4572000"/>
              <a:gd name="connsiteX250" fmla="*/ 2590800 w 4114828"/>
              <a:gd name="connsiteY250" fmla="*/ 1295400 h 4572000"/>
              <a:gd name="connsiteX251" fmla="*/ 2514600 w 4114828"/>
              <a:gd name="connsiteY251" fmla="*/ 1371600 h 4572000"/>
              <a:gd name="connsiteX252" fmla="*/ 2209800 w 4114828"/>
              <a:gd name="connsiteY252" fmla="*/ 1371600 h 4572000"/>
              <a:gd name="connsiteX253" fmla="*/ 2133600 w 4114828"/>
              <a:gd name="connsiteY253" fmla="*/ 1295400 h 4572000"/>
              <a:gd name="connsiteX254" fmla="*/ 2133600 w 4114828"/>
              <a:gd name="connsiteY254" fmla="*/ 990600 h 4572000"/>
              <a:gd name="connsiteX255" fmla="*/ 2209800 w 4114828"/>
              <a:gd name="connsiteY255" fmla="*/ 914400 h 4572000"/>
              <a:gd name="connsiteX256" fmla="*/ 1600200 w 4114828"/>
              <a:gd name="connsiteY256" fmla="*/ 914400 h 4572000"/>
              <a:gd name="connsiteX257" fmla="*/ 1905000 w 4114828"/>
              <a:gd name="connsiteY257" fmla="*/ 914400 h 4572000"/>
              <a:gd name="connsiteX258" fmla="*/ 1981200 w 4114828"/>
              <a:gd name="connsiteY258" fmla="*/ 990600 h 4572000"/>
              <a:gd name="connsiteX259" fmla="*/ 1981200 w 4114828"/>
              <a:gd name="connsiteY259" fmla="*/ 1295400 h 4572000"/>
              <a:gd name="connsiteX260" fmla="*/ 1905000 w 4114828"/>
              <a:gd name="connsiteY260" fmla="*/ 1371600 h 4572000"/>
              <a:gd name="connsiteX261" fmla="*/ 1600200 w 4114828"/>
              <a:gd name="connsiteY261" fmla="*/ 1371600 h 4572000"/>
              <a:gd name="connsiteX262" fmla="*/ 1524000 w 4114828"/>
              <a:gd name="connsiteY262" fmla="*/ 1295400 h 4572000"/>
              <a:gd name="connsiteX263" fmla="*/ 1524000 w 4114828"/>
              <a:gd name="connsiteY263" fmla="*/ 990600 h 4572000"/>
              <a:gd name="connsiteX264" fmla="*/ 1600200 w 4114828"/>
              <a:gd name="connsiteY264" fmla="*/ 914400 h 4572000"/>
              <a:gd name="connsiteX265" fmla="*/ 1371600 w 4114828"/>
              <a:gd name="connsiteY265" fmla="*/ 762000 h 4572000"/>
              <a:gd name="connsiteX266" fmla="*/ 1371600 w 4114828"/>
              <a:gd name="connsiteY266" fmla="*/ 1600200 h 4572000"/>
              <a:gd name="connsiteX267" fmla="*/ 1371600 w 4114828"/>
              <a:gd name="connsiteY267" fmla="*/ 4419600 h 4572000"/>
              <a:gd name="connsiteX268" fmla="*/ 1752600 w 4114828"/>
              <a:gd name="connsiteY268" fmla="*/ 4419600 h 4572000"/>
              <a:gd name="connsiteX269" fmla="*/ 1752600 w 4114828"/>
              <a:gd name="connsiteY269" fmla="*/ 3810000 h 4572000"/>
              <a:gd name="connsiteX270" fmla="*/ 1524000 w 4114828"/>
              <a:gd name="connsiteY270" fmla="*/ 3810000 h 4572000"/>
              <a:gd name="connsiteX271" fmla="*/ 1524000 w 4114828"/>
              <a:gd name="connsiteY271" fmla="*/ 3657600 h 4572000"/>
              <a:gd name="connsiteX272" fmla="*/ 2126456 w 4114828"/>
              <a:gd name="connsiteY272" fmla="*/ 3657600 h 4572000"/>
              <a:gd name="connsiteX273" fmla="*/ 2126456 w 4114828"/>
              <a:gd name="connsiteY273" fmla="*/ 3810000 h 4572000"/>
              <a:gd name="connsiteX274" fmla="*/ 1905000 w 4114828"/>
              <a:gd name="connsiteY274" fmla="*/ 3810000 h 4572000"/>
              <a:gd name="connsiteX275" fmla="*/ 1905000 w 4114828"/>
              <a:gd name="connsiteY275" fmla="*/ 4419600 h 4572000"/>
              <a:gd name="connsiteX276" fmla="*/ 2126456 w 4114828"/>
              <a:gd name="connsiteY276" fmla="*/ 4419600 h 4572000"/>
              <a:gd name="connsiteX277" fmla="*/ 2494359 w 4114828"/>
              <a:gd name="connsiteY277" fmla="*/ 4419600 h 4572000"/>
              <a:gd name="connsiteX278" fmla="*/ 2494359 w 4114828"/>
              <a:gd name="connsiteY278" fmla="*/ 4419599 h 4572000"/>
              <a:gd name="connsiteX279" fmla="*/ 3401616 w 4114828"/>
              <a:gd name="connsiteY279" fmla="*/ 4419599 h 4572000"/>
              <a:gd name="connsiteX280" fmla="*/ 3401616 w 4114828"/>
              <a:gd name="connsiteY280" fmla="*/ 4419600 h 4572000"/>
              <a:gd name="connsiteX281" fmla="*/ 3962400 w 4114828"/>
              <a:gd name="connsiteY281" fmla="*/ 4419600 h 4572000"/>
              <a:gd name="connsiteX282" fmla="*/ 3962400 w 4114828"/>
              <a:gd name="connsiteY282" fmla="*/ 4221956 h 4572000"/>
              <a:gd name="connsiteX283" fmla="*/ 3962400 w 4114828"/>
              <a:gd name="connsiteY283" fmla="*/ 4139406 h 4572000"/>
              <a:gd name="connsiteX284" fmla="*/ 3962400 w 4114828"/>
              <a:gd name="connsiteY284" fmla="*/ 3999706 h 4572000"/>
              <a:gd name="connsiteX285" fmla="*/ 3962400 w 4114828"/>
              <a:gd name="connsiteY285" fmla="*/ 3917156 h 4572000"/>
              <a:gd name="connsiteX286" fmla="*/ 3962400 w 4114828"/>
              <a:gd name="connsiteY286" fmla="*/ 3777456 h 4572000"/>
              <a:gd name="connsiteX287" fmla="*/ 3962400 w 4114828"/>
              <a:gd name="connsiteY287" fmla="*/ 3694906 h 4572000"/>
              <a:gd name="connsiteX288" fmla="*/ 3962400 w 4114828"/>
              <a:gd name="connsiteY288" fmla="*/ 3555206 h 4572000"/>
              <a:gd name="connsiteX289" fmla="*/ 3962400 w 4114828"/>
              <a:gd name="connsiteY289" fmla="*/ 3472656 h 4572000"/>
              <a:gd name="connsiteX290" fmla="*/ 3962400 w 4114828"/>
              <a:gd name="connsiteY290" fmla="*/ 3332956 h 4572000"/>
              <a:gd name="connsiteX291" fmla="*/ 3962400 w 4114828"/>
              <a:gd name="connsiteY291" fmla="*/ 3250406 h 4572000"/>
              <a:gd name="connsiteX292" fmla="*/ 3962400 w 4114828"/>
              <a:gd name="connsiteY292" fmla="*/ 3110706 h 4572000"/>
              <a:gd name="connsiteX293" fmla="*/ 3962400 w 4114828"/>
              <a:gd name="connsiteY293" fmla="*/ 3028156 h 4572000"/>
              <a:gd name="connsiteX294" fmla="*/ 3962400 w 4114828"/>
              <a:gd name="connsiteY294" fmla="*/ 2888456 h 4572000"/>
              <a:gd name="connsiteX295" fmla="*/ 3962400 w 4114828"/>
              <a:gd name="connsiteY295" fmla="*/ 2805906 h 4572000"/>
              <a:gd name="connsiteX296" fmla="*/ 3962400 w 4114828"/>
              <a:gd name="connsiteY296" fmla="*/ 2736056 h 4572000"/>
              <a:gd name="connsiteX297" fmla="*/ 3962400 w 4114828"/>
              <a:gd name="connsiteY297" fmla="*/ 2583656 h 4572000"/>
              <a:gd name="connsiteX298" fmla="*/ 3962400 w 4114828"/>
              <a:gd name="connsiteY298" fmla="*/ 1066800 h 4572000"/>
              <a:gd name="connsiteX299" fmla="*/ 2895600 w 4114828"/>
              <a:gd name="connsiteY299" fmla="*/ 1066800 h 4572000"/>
              <a:gd name="connsiteX300" fmla="*/ 2895600 w 4114828"/>
              <a:gd name="connsiteY300" fmla="*/ 2290762 h 4572000"/>
              <a:gd name="connsiteX301" fmla="*/ 2895600 w 4114828"/>
              <a:gd name="connsiteY301" fmla="*/ 2362200 h 4572000"/>
              <a:gd name="connsiteX302" fmla="*/ 2895600 w 4114828"/>
              <a:gd name="connsiteY302" fmla="*/ 3626644 h 4572000"/>
              <a:gd name="connsiteX303" fmla="*/ 2743200 w 4114828"/>
              <a:gd name="connsiteY303" fmla="*/ 3626644 h 4572000"/>
              <a:gd name="connsiteX304" fmla="*/ 2743200 w 4114828"/>
              <a:gd name="connsiteY304" fmla="*/ 2362200 h 4572000"/>
              <a:gd name="connsiteX305" fmla="*/ 2743200 w 4114828"/>
              <a:gd name="connsiteY305" fmla="*/ 2290762 h 4572000"/>
              <a:gd name="connsiteX306" fmla="*/ 2743200 w 4114828"/>
              <a:gd name="connsiteY306" fmla="*/ 990600 h 4572000"/>
              <a:gd name="connsiteX307" fmla="*/ 2743200 w 4114828"/>
              <a:gd name="connsiteY307" fmla="*/ 762000 h 4572000"/>
              <a:gd name="connsiteX308" fmla="*/ 2057400 w 4114828"/>
              <a:gd name="connsiteY308" fmla="*/ 203225 h 4572000"/>
              <a:gd name="connsiteX309" fmla="*/ 1752600 w 4114828"/>
              <a:gd name="connsiteY309" fmla="*/ 609600 h 4572000"/>
              <a:gd name="connsiteX310" fmla="*/ 2362200 w 4114828"/>
              <a:gd name="connsiteY310" fmla="*/ 609600 h 4572000"/>
              <a:gd name="connsiteX311" fmla="*/ 3508629 w 4114828"/>
              <a:gd name="connsiteY311" fmla="*/ 187376 h 4572000"/>
              <a:gd name="connsiteX312" fmla="*/ 3476320 w 4114828"/>
              <a:gd name="connsiteY312" fmla="*/ 297713 h 4572000"/>
              <a:gd name="connsiteX313" fmla="*/ 3542843 w 4114828"/>
              <a:gd name="connsiteY313" fmla="*/ 463220 h 4572000"/>
              <a:gd name="connsiteX314" fmla="*/ 3650590 w 4114828"/>
              <a:gd name="connsiteY314" fmla="*/ 571043 h 4572000"/>
              <a:gd name="connsiteX315" fmla="*/ 3926129 w 4114828"/>
              <a:gd name="connsiteY315" fmla="*/ 604875 h 4572000"/>
              <a:gd name="connsiteX316" fmla="*/ 3505200 w 4114828"/>
              <a:gd name="connsiteY316" fmla="*/ 0 h 4572000"/>
              <a:gd name="connsiteX317" fmla="*/ 3559073 w 4114828"/>
              <a:gd name="connsiteY317" fmla="*/ 22326 h 4572000"/>
              <a:gd name="connsiteX318" fmla="*/ 3810000 w 4114828"/>
              <a:gd name="connsiteY318" fmla="*/ 273253 h 4572000"/>
              <a:gd name="connsiteX319" fmla="*/ 3984726 w 4114828"/>
              <a:gd name="connsiteY319" fmla="*/ 98526 h 4572000"/>
              <a:gd name="connsiteX320" fmla="*/ 4092473 w 4114828"/>
              <a:gd name="connsiteY320" fmla="*/ 206273 h 4572000"/>
              <a:gd name="connsiteX321" fmla="*/ 3917747 w 4114828"/>
              <a:gd name="connsiteY321" fmla="*/ 381000 h 4572000"/>
              <a:gd name="connsiteX322" fmla="*/ 4092473 w 4114828"/>
              <a:gd name="connsiteY322" fmla="*/ 555726 h 4572000"/>
              <a:gd name="connsiteX323" fmla="*/ 4092549 w 4114828"/>
              <a:gd name="connsiteY323" fmla="*/ 663397 h 4572000"/>
              <a:gd name="connsiteX324" fmla="*/ 4077309 w 4114828"/>
              <a:gd name="connsiteY324" fmla="*/ 678713 h 4572000"/>
              <a:gd name="connsiteX325" fmla="*/ 3810000 w 4114828"/>
              <a:gd name="connsiteY325" fmla="*/ 789203 h 4572000"/>
              <a:gd name="connsiteX326" fmla="*/ 3585286 w 4114828"/>
              <a:gd name="connsiteY326" fmla="*/ 713460 h 4572000"/>
              <a:gd name="connsiteX327" fmla="*/ 3505200 w 4114828"/>
              <a:gd name="connsiteY327" fmla="*/ 793547 h 4572000"/>
              <a:gd name="connsiteX328" fmla="*/ 3505200 w 4114828"/>
              <a:gd name="connsiteY328" fmla="*/ 914400 h 4572000"/>
              <a:gd name="connsiteX329" fmla="*/ 4038600 w 4114828"/>
              <a:gd name="connsiteY329" fmla="*/ 914400 h 4572000"/>
              <a:gd name="connsiteX330" fmla="*/ 4114800 w 4114828"/>
              <a:gd name="connsiteY330" fmla="*/ 990600 h 4572000"/>
              <a:gd name="connsiteX331" fmla="*/ 4114800 w 4114828"/>
              <a:gd name="connsiteY331" fmla="*/ 2583656 h 4572000"/>
              <a:gd name="connsiteX332" fmla="*/ 4114800 w 4114828"/>
              <a:gd name="connsiteY332" fmla="*/ 2736056 h 4572000"/>
              <a:gd name="connsiteX333" fmla="*/ 4114800 w 4114828"/>
              <a:gd name="connsiteY333" fmla="*/ 2805906 h 4572000"/>
              <a:gd name="connsiteX334" fmla="*/ 4114800 w 4114828"/>
              <a:gd name="connsiteY334" fmla="*/ 2888456 h 4572000"/>
              <a:gd name="connsiteX335" fmla="*/ 4114800 w 4114828"/>
              <a:gd name="connsiteY335" fmla="*/ 3028156 h 4572000"/>
              <a:gd name="connsiteX336" fmla="*/ 4114800 w 4114828"/>
              <a:gd name="connsiteY336" fmla="*/ 3110706 h 4572000"/>
              <a:gd name="connsiteX337" fmla="*/ 4114800 w 4114828"/>
              <a:gd name="connsiteY337" fmla="*/ 3250406 h 4572000"/>
              <a:gd name="connsiteX338" fmla="*/ 4114800 w 4114828"/>
              <a:gd name="connsiteY338" fmla="*/ 3332956 h 4572000"/>
              <a:gd name="connsiteX339" fmla="*/ 4114800 w 4114828"/>
              <a:gd name="connsiteY339" fmla="*/ 3472656 h 4572000"/>
              <a:gd name="connsiteX340" fmla="*/ 4114800 w 4114828"/>
              <a:gd name="connsiteY340" fmla="*/ 3555206 h 4572000"/>
              <a:gd name="connsiteX341" fmla="*/ 4114800 w 4114828"/>
              <a:gd name="connsiteY341" fmla="*/ 3694906 h 4572000"/>
              <a:gd name="connsiteX342" fmla="*/ 4114800 w 4114828"/>
              <a:gd name="connsiteY342" fmla="*/ 3777456 h 4572000"/>
              <a:gd name="connsiteX343" fmla="*/ 4114800 w 4114828"/>
              <a:gd name="connsiteY343" fmla="*/ 3917156 h 4572000"/>
              <a:gd name="connsiteX344" fmla="*/ 4114800 w 4114828"/>
              <a:gd name="connsiteY344" fmla="*/ 3999706 h 4572000"/>
              <a:gd name="connsiteX345" fmla="*/ 4114800 w 4114828"/>
              <a:gd name="connsiteY345" fmla="*/ 4139406 h 4572000"/>
              <a:gd name="connsiteX346" fmla="*/ 4114800 w 4114828"/>
              <a:gd name="connsiteY346" fmla="*/ 4221956 h 4572000"/>
              <a:gd name="connsiteX347" fmla="*/ 4114800 w 4114828"/>
              <a:gd name="connsiteY347" fmla="*/ 4444206 h 4572000"/>
              <a:gd name="connsiteX348" fmla="*/ 4114800 w 4114828"/>
              <a:gd name="connsiteY348" fmla="*/ 4495800 h 4572000"/>
              <a:gd name="connsiteX349" fmla="*/ 4038600 w 4114828"/>
              <a:gd name="connsiteY349" fmla="*/ 4572000 h 4572000"/>
              <a:gd name="connsiteX350" fmla="*/ 3045619 w 4114828"/>
              <a:gd name="connsiteY350" fmla="*/ 4572000 h 4572000"/>
              <a:gd name="connsiteX351" fmla="*/ 3045619 w 4114828"/>
              <a:gd name="connsiteY351" fmla="*/ 4571999 h 4572000"/>
              <a:gd name="connsiteX352" fmla="*/ 2783682 w 4114828"/>
              <a:gd name="connsiteY352" fmla="*/ 4571999 h 4572000"/>
              <a:gd name="connsiteX353" fmla="*/ 2783682 w 4114828"/>
              <a:gd name="connsiteY353" fmla="*/ 4572000 h 4572000"/>
              <a:gd name="connsiteX354" fmla="*/ 2126456 w 4114828"/>
              <a:gd name="connsiteY354" fmla="*/ 4572000 h 4572000"/>
              <a:gd name="connsiteX355" fmla="*/ 1876425 w 4114828"/>
              <a:gd name="connsiteY355" fmla="*/ 4572000 h 4572000"/>
              <a:gd name="connsiteX356" fmla="*/ 1828800 w 4114828"/>
              <a:gd name="connsiteY356" fmla="*/ 4572000 h 4572000"/>
              <a:gd name="connsiteX357" fmla="*/ 1295400 w 4114828"/>
              <a:gd name="connsiteY357" fmla="*/ 4572000 h 4572000"/>
              <a:gd name="connsiteX358" fmla="*/ 76200 w 4114828"/>
              <a:gd name="connsiteY358" fmla="*/ 4572000 h 4572000"/>
              <a:gd name="connsiteX359" fmla="*/ 0 w 4114828"/>
              <a:gd name="connsiteY359" fmla="*/ 4495800 h 4572000"/>
              <a:gd name="connsiteX360" fmla="*/ 0 w 4114828"/>
              <a:gd name="connsiteY360" fmla="*/ 1600200 h 4572000"/>
              <a:gd name="connsiteX361" fmla="*/ 76200 w 4114828"/>
              <a:gd name="connsiteY361" fmla="*/ 1524000 h 4572000"/>
              <a:gd name="connsiteX362" fmla="*/ 609600 w 4114828"/>
              <a:gd name="connsiteY362" fmla="*/ 1524000 h 4572000"/>
              <a:gd name="connsiteX363" fmla="*/ 609600 w 4114828"/>
              <a:gd name="connsiteY363" fmla="*/ 914400 h 4572000"/>
              <a:gd name="connsiteX364" fmla="*/ 762000 w 4114828"/>
              <a:gd name="connsiteY364" fmla="*/ 914400 h 4572000"/>
              <a:gd name="connsiteX365" fmla="*/ 762000 w 4114828"/>
              <a:gd name="connsiteY365" fmla="*/ 1524000 h 4572000"/>
              <a:gd name="connsiteX366" fmla="*/ 1219200 w 4114828"/>
              <a:gd name="connsiteY366" fmla="*/ 1524000 h 4572000"/>
              <a:gd name="connsiteX367" fmla="*/ 1219200 w 4114828"/>
              <a:gd name="connsiteY367" fmla="*/ 685800 h 4572000"/>
              <a:gd name="connsiteX368" fmla="*/ 1295400 w 4114828"/>
              <a:gd name="connsiteY368" fmla="*/ 609600 h 4572000"/>
              <a:gd name="connsiteX369" fmla="*/ 1562100 w 4114828"/>
              <a:gd name="connsiteY369" fmla="*/ 609600 h 4572000"/>
              <a:gd name="connsiteX370" fmla="*/ 1996440 w 4114828"/>
              <a:gd name="connsiteY370" fmla="*/ 30480 h 4572000"/>
              <a:gd name="connsiteX371" fmla="*/ 2118360 w 4114828"/>
              <a:gd name="connsiteY371" fmla="*/ 30480 h 4572000"/>
              <a:gd name="connsiteX372" fmla="*/ 2552700 w 4114828"/>
              <a:gd name="connsiteY372" fmla="*/ 609600 h 4572000"/>
              <a:gd name="connsiteX373" fmla="*/ 2819400 w 4114828"/>
              <a:gd name="connsiteY373" fmla="*/ 609600 h 4572000"/>
              <a:gd name="connsiteX374" fmla="*/ 2895600 w 4114828"/>
              <a:gd name="connsiteY374" fmla="*/ 685800 h 4572000"/>
              <a:gd name="connsiteX375" fmla="*/ 2895600 w 4114828"/>
              <a:gd name="connsiteY375" fmla="*/ 914400 h 4572000"/>
              <a:gd name="connsiteX376" fmla="*/ 3352800 w 4114828"/>
              <a:gd name="connsiteY376" fmla="*/ 914400 h 4572000"/>
              <a:gd name="connsiteX377" fmla="*/ 3352800 w 4114828"/>
              <a:gd name="connsiteY377" fmla="*/ 762000 h 4572000"/>
              <a:gd name="connsiteX378" fmla="*/ 3375126 w 4114828"/>
              <a:gd name="connsiteY378" fmla="*/ 708126 h 4572000"/>
              <a:gd name="connsiteX379" fmla="*/ 3473653 w 4114828"/>
              <a:gd name="connsiteY379" fmla="*/ 609600 h 4572000"/>
              <a:gd name="connsiteX380" fmla="*/ 3435020 w 4114828"/>
              <a:gd name="connsiteY380" fmla="*/ 570966 h 4572000"/>
              <a:gd name="connsiteX381" fmla="*/ 3323920 w 4114828"/>
              <a:gd name="connsiteY381" fmla="*/ 294437 h 4572000"/>
              <a:gd name="connsiteX382" fmla="*/ 3444011 w 4114828"/>
              <a:gd name="connsiteY382" fmla="*/ 27889 h 4572000"/>
              <a:gd name="connsiteX383" fmla="*/ 3505200 w 4114828"/>
              <a:gd name="connsiteY38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4114828" h="4572000">
                <a:moveTo>
                  <a:pt x="2876550" y="3990975"/>
                </a:moveTo>
                <a:lnTo>
                  <a:pt x="2876550" y="4143375"/>
                </a:lnTo>
                <a:lnTo>
                  <a:pt x="3028950" y="4143375"/>
                </a:lnTo>
                <a:lnTo>
                  <a:pt x="3028950" y="3990975"/>
                </a:lnTo>
                <a:close/>
                <a:moveTo>
                  <a:pt x="3495675" y="3990974"/>
                </a:moveTo>
                <a:lnTo>
                  <a:pt x="3495675" y="4143374"/>
                </a:lnTo>
                <a:lnTo>
                  <a:pt x="3648075" y="4143374"/>
                </a:lnTo>
                <a:lnTo>
                  <a:pt x="3648075" y="3990974"/>
                </a:lnTo>
                <a:close/>
                <a:moveTo>
                  <a:pt x="2800350" y="3838575"/>
                </a:moveTo>
                <a:lnTo>
                  <a:pt x="3105150" y="3838575"/>
                </a:lnTo>
                <a:cubicBezTo>
                  <a:pt x="3147288" y="3838575"/>
                  <a:pt x="3181350" y="3872712"/>
                  <a:pt x="3181350" y="3914775"/>
                </a:cubicBezTo>
                <a:lnTo>
                  <a:pt x="3181350" y="4219575"/>
                </a:lnTo>
                <a:cubicBezTo>
                  <a:pt x="3181350" y="4261637"/>
                  <a:pt x="3147288" y="4295775"/>
                  <a:pt x="3105150" y="4295775"/>
                </a:cubicBezTo>
                <a:lnTo>
                  <a:pt x="2800350" y="4295775"/>
                </a:lnTo>
                <a:cubicBezTo>
                  <a:pt x="2758211" y="4295775"/>
                  <a:pt x="2724150" y="4261637"/>
                  <a:pt x="2724150" y="4219575"/>
                </a:cubicBezTo>
                <a:lnTo>
                  <a:pt x="2724150" y="3914775"/>
                </a:lnTo>
                <a:cubicBezTo>
                  <a:pt x="2724150" y="3872712"/>
                  <a:pt x="2758211" y="3838575"/>
                  <a:pt x="2800350" y="3838575"/>
                </a:cubicBezTo>
                <a:close/>
                <a:moveTo>
                  <a:pt x="3419475" y="3838574"/>
                </a:moveTo>
                <a:lnTo>
                  <a:pt x="3724275" y="3838574"/>
                </a:lnTo>
                <a:cubicBezTo>
                  <a:pt x="3766413" y="3838574"/>
                  <a:pt x="3800475" y="3872711"/>
                  <a:pt x="3800475" y="3914774"/>
                </a:cubicBezTo>
                <a:lnTo>
                  <a:pt x="3800475" y="4219574"/>
                </a:lnTo>
                <a:cubicBezTo>
                  <a:pt x="3800475" y="4261636"/>
                  <a:pt x="3766413" y="4295774"/>
                  <a:pt x="3724275" y="4295774"/>
                </a:cubicBezTo>
                <a:lnTo>
                  <a:pt x="3419475" y="4295774"/>
                </a:lnTo>
                <a:cubicBezTo>
                  <a:pt x="3377336" y="4295774"/>
                  <a:pt x="3343275" y="4261636"/>
                  <a:pt x="3343275" y="4219574"/>
                </a:cubicBezTo>
                <a:lnTo>
                  <a:pt x="3343275" y="3914774"/>
                </a:lnTo>
                <a:cubicBezTo>
                  <a:pt x="3343275" y="3872711"/>
                  <a:pt x="3377336" y="3838574"/>
                  <a:pt x="3419475" y="3838574"/>
                </a:cubicBezTo>
                <a:close/>
                <a:moveTo>
                  <a:pt x="914400" y="3657600"/>
                </a:moveTo>
                <a:lnTo>
                  <a:pt x="1066800" y="3657600"/>
                </a:lnTo>
                <a:lnTo>
                  <a:pt x="1066800" y="3810000"/>
                </a:lnTo>
                <a:lnTo>
                  <a:pt x="914400" y="3810000"/>
                </a:lnTo>
                <a:close/>
                <a:moveTo>
                  <a:pt x="609600" y="3657600"/>
                </a:moveTo>
                <a:lnTo>
                  <a:pt x="762000" y="3657600"/>
                </a:lnTo>
                <a:lnTo>
                  <a:pt x="762000" y="3810000"/>
                </a:lnTo>
                <a:lnTo>
                  <a:pt x="609600" y="3810000"/>
                </a:lnTo>
                <a:close/>
                <a:moveTo>
                  <a:pt x="304800" y="3657600"/>
                </a:moveTo>
                <a:lnTo>
                  <a:pt x="457200" y="3657600"/>
                </a:lnTo>
                <a:lnTo>
                  <a:pt x="457200" y="3810000"/>
                </a:lnTo>
                <a:lnTo>
                  <a:pt x="304800" y="3810000"/>
                </a:lnTo>
                <a:close/>
                <a:moveTo>
                  <a:pt x="3505200" y="3409950"/>
                </a:moveTo>
                <a:lnTo>
                  <a:pt x="3505200" y="3562350"/>
                </a:lnTo>
                <a:lnTo>
                  <a:pt x="3657600" y="3562350"/>
                </a:lnTo>
                <a:lnTo>
                  <a:pt x="3657600" y="3409950"/>
                </a:lnTo>
                <a:close/>
                <a:moveTo>
                  <a:pt x="3200400" y="3409950"/>
                </a:moveTo>
                <a:lnTo>
                  <a:pt x="3200400" y="3562350"/>
                </a:lnTo>
                <a:lnTo>
                  <a:pt x="3352800" y="3562350"/>
                </a:lnTo>
                <a:lnTo>
                  <a:pt x="3352800" y="3409950"/>
                </a:lnTo>
                <a:close/>
                <a:moveTo>
                  <a:pt x="3124200" y="3257550"/>
                </a:moveTo>
                <a:lnTo>
                  <a:pt x="3733800" y="3257550"/>
                </a:lnTo>
                <a:cubicBezTo>
                  <a:pt x="3775938" y="3257550"/>
                  <a:pt x="3810000" y="3291687"/>
                  <a:pt x="3810000" y="3333750"/>
                </a:cubicBezTo>
                <a:lnTo>
                  <a:pt x="3810000" y="3638550"/>
                </a:lnTo>
                <a:cubicBezTo>
                  <a:pt x="3810000" y="3680612"/>
                  <a:pt x="3775938" y="3714750"/>
                  <a:pt x="3733800" y="3714750"/>
                </a:cubicBezTo>
                <a:lnTo>
                  <a:pt x="3124200" y="3714750"/>
                </a:lnTo>
                <a:cubicBezTo>
                  <a:pt x="3082061" y="3714750"/>
                  <a:pt x="3048000" y="3680612"/>
                  <a:pt x="3048000" y="3638550"/>
                </a:cubicBezTo>
                <a:lnTo>
                  <a:pt x="3048000" y="3333750"/>
                </a:lnTo>
                <a:cubicBezTo>
                  <a:pt x="3048000" y="3291687"/>
                  <a:pt x="3082061" y="3257550"/>
                  <a:pt x="3124200" y="3257550"/>
                </a:cubicBezTo>
                <a:close/>
                <a:moveTo>
                  <a:pt x="1676400" y="3200400"/>
                </a:moveTo>
                <a:lnTo>
                  <a:pt x="1676400" y="3352800"/>
                </a:lnTo>
                <a:lnTo>
                  <a:pt x="1828800" y="3352800"/>
                </a:lnTo>
                <a:lnTo>
                  <a:pt x="1828800" y="3200400"/>
                </a:lnTo>
                <a:close/>
                <a:moveTo>
                  <a:pt x="762000" y="3200400"/>
                </a:moveTo>
                <a:lnTo>
                  <a:pt x="762000" y="3352800"/>
                </a:lnTo>
                <a:lnTo>
                  <a:pt x="914400" y="3352800"/>
                </a:lnTo>
                <a:lnTo>
                  <a:pt x="914400" y="3200400"/>
                </a:lnTo>
                <a:close/>
                <a:moveTo>
                  <a:pt x="457200" y="3200400"/>
                </a:moveTo>
                <a:lnTo>
                  <a:pt x="457200" y="3352800"/>
                </a:lnTo>
                <a:lnTo>
                  <a:pt x="609600" y="3352800"/>
                </a:lnTo>
                <a:lnTo>
                  <a:pt x="609600" y="3200400"/>
                </a:lnTo>
                <a:close/>
                <a:moveTo>
                  <a:pt x="2295525" y="3200399"/>
                </a:moveTo>
                <a:lnTo>
                  <a:pt x="2295525" y="3352799"/>
                </a:lnTo>
                <a:lnTo>
                  <a:pt x="2447925" y="3352799"/>
                </a:lnTo>
                <a:lnTo>
                  <a:pt x="2447925" y="3200399"/>
                </a:lnTo>
                <a:close/>
                <a:moveTo>
                  <a:pt x="1600200" y="3048000"/>
                </a:moveTo>
                <a:lnTo>
                  <a:pt x="1905000" y="3048000"/>
                </a:lnTo>
                <a:cubicBezTo>
                  <a:pt x="1947138" y="3048000"/>
                  <a:pt x="1981200" y="3082137"/>
                  <a:pt x="1981200" y="3124200"/>
                </a:cubicBezTo>
                <a:lnTo>
                  <a:pt x="1981200" y="3429000"/>
                </a:lnTo>
                <a:cubicBezTo>
                  <a:pt x="1981200" y="3471062"/>
                  <a:pt x="1947138" y="3505200"/>
                  <a:pt x="1905000" y="3505200"/>
                </a:cubicBezTo>
                <a:lnTo>
                  <a:pt x="1600200" y="3505200"/>
                </a:lnTo>
                <a:cubicBezTo>
                  <a:pt x="1558061" y="3505200"/>
                  <a:pt x="1524000" y="3471062"/>
                  <a:pt x="1524000" y="3429000"/>
                </a:cubicBezTo>
                <a:lnTo>
                  <a:pt x="1524000" y="3124200"/>
                </a:lnTo>
                <a:cubicBezTo>
                  <a:pt x="1524000" y="3082137"/>
                  <a:pt x="1558061" y="3048000"/>
                  <a:pt x="1600200" y="3048000"/>
                </a:cubicBezTo>
                <a:close/>
                <a:moveTo>
                  <a:pt x="381000" y="3048000"/>
                </a:moveTo>
                <a:lnTo>
                  <a:pt x="990600" y="3048000"/>
                </a:lnTo>
                <a:cubicBezTo>
                  <a:pt x="1032738" y="3048000"/>
                  <a:pt x="1066800" y="3082137"/>
                  <a:pt x="1066800" y="3124200"/>
                </a:cubicBezTo>
                <a:lnTo>
                  <a:pt x="1066800" y="3429000"/>
                </a:lnTo>
                <a:cubicBezTo>
                  <a:pt x="1066800" y="3471062"/>
                  <a:pt x="1032738" y="3505200"/>
                  <a:pt x="990600" y="3505200"/>
                </a:cubicBezTo>
                <a:lnTo>
                  <a:pt x="381000" y="3505200"/>
                </a:lnTo>
                <a:cubicBezTo>
                  <a:pt x="338861" y="3505200"/>
                  <a:pt x="304800" y="3471062"/>
                  <a:pt x="304800" y="3429000"/>
                </a:cubicBezTo>
                <a:lnTo>
                  <a:pt x="304800" y="3124200"/>
                </a:lnTo>
                <a:cubicBezTo>
                  <a:pt x="304800" y="3082137"/>
                  <a:pt x="338861" y="3048000"/>
                  <a:pt x="381000" y="3048000"/>
                </a:cubicBezTo>
                <a:close/>
                <a:moveTo>
                  <a:pt x="2219325" y="3047999"/>
                </a:moveTo>
                <a:lnTo>
                  <a:pt x="2524125" y="3047999"/>
                </a:lnTo>
                <a:cubicBezTo>
                  <a:pt x="2566263" y="3047999"/>
                  <a:pt x="2600325" y="3082136"/>
                  <a:pt x="2600325" y="3124199"/>
                </a:cubicBezTo>
                <a:lnTo>
                  <a:pt x="2600325" y="3428999"/>
                </a:lnTo>
                <a:cubicBezTo>
                  <a:pt x="2600325" y="3471061"/>
                  <a:pt x="2566263" y="3505199"/>
                  <a:pt x="2524125" y="3505199"/>
                </a:cubicBezTo>
                <a:lnTo>
                  <a:pt x="2219325" y="3505199"/>
                </a:lnTo>
                <a:cubicBezTo>
                  <a:pt x="2177186" y="3505199"/>
                  <a:pt x="2143125" y="3471061"/>
                  <a:pt x="2143125" y="3428999"/>
                </a:cubicBezTo>
                <a:lnTo>
                  <a:pt x="2143125" y="3124199"/>
                </a:lnTo>
                <a:cubicBezTo>
                  <a:pt x="2143125" y="3082136"/>
                  <a:pt x="2177186" y="3047999"/>
                  <a:pt x="2219325" y="3047999"/>
                </a:cubicBezTo>
                <a:close/>
                <a:moveTo>
                  <a:pt x="3505200" y="2800350"/>
                </a:moveTo>
                <a:lnTo>
                  <a:pt x="3505200" y="2952750"/>
                </a:lnTo>
                <a:lnTo>
                  <a:pt x="3657600" y="2952750"/>
                </a:lnTo>
                <a:lnTo>
                  <a:pt x="3657600" y="2800350"/>
                </a:lnTo>
                <a:close/>
                <a:moveTo>
                  <a:pt x="3200400" y="2800350"/>
                </a:moveTo>
                <a:lnTo>
                  <a:pt x="3200400" y="2952750"/>
                </a:lnTo>
                <a:lnTo>
                  <a:pt x="3352800" y="2952750"/>
                </a:lnTo>
                <a:lnTo>
                  <a:pt x="3352800" y="2800350"/>
                </a:lnTo>
                <a:close/>
                <a:moveTo>
                  <a:pt x="3124200" y="2647950"/>
                </a:moveTo>
                <a:lnTo>
                  <a:pt x="3733800" y="2647950"/>
                </a:lnTo>
                <a:cubicBezTo>
                  <a:pt x="3775938" y="2647950"/>
                  <a:pt x="3810000" y="2682087"/>
                  <a:pt x="3810000" y="2724150"/>
                </a:cubicBezTo>
                <a:lnTo>
                  <a:pt x="3810000" y="3028950"/>
                </a:lnTo>
                <a:cubicBezTo>
                  <a:pt x="3810000" y="3071012"/>
                  <a:pt x="3775938" y="3105150"/>
                  <a:pt x="3733800" y="3105150"/>
                </a:cubicBezTo>
                <a:lnTo>
                  <a:pt x="3124200" y="3105150"/>
                </a:lnTo>
                <a:cubicBezTo>
                  <a:pt x="3082061" y="3105150"/>
                  <a:pt x="3048000" y="3071012"/>
                  <a:pt x="3048000" y="3028950"/>
                </a:cubicBezTo>
                <a:lnTo>
                  <a:pt x="3048000" y="2724150"/>
                </a:lnTo>
                <a:cubicBezTo>
                  <a:pt x="3048000" y="2682087"/>
                  <a:pt x="3082061" y="2647950"/>
                  <a:pt x="3124200" y="2647950"/>
                </a:cubicBezTo>
                <a:close/>
                <a:moveTo>
                  <a:pt x="762000" y="2590800"/>
                </a:moveTo>
                <a:lnTo>
                  <a:pt x="762000" y="2743200"/>
                </a:lnTo>
                <a:lnTo>
                  <a:pt x="914400" y="2743200"/>
                </a:lnTo>
                <a:lnTo>
                  <a:pt x="914400" y="2590800"/>
                </a:lnTo>
                <a:close/>
                <a:moveTo>
                  <a:pt x="457200" y="2590800"/>
                </a:moveTo>
                <a:lnTo>
                  <a:pt x="457200" y="2743200"/>
                </a:lnTo>
                <a:lnTo>
                  <a:pt x="609600" y="2743200"/>
                </a:lnTo>
                <a:lnTo>
                  <a:pt x="609600" y="2590800"/>
                </a:lnTo>
                <a:close/>
                <a:moveTo>
                  <a:pt x="381000" y="2438400"/>
                </a:moveTo>
                <a:lnTo>
                  <a:pt x="990600" y="2438400"/>
                </a:lnTo>
                <a:cubicBezTo>
                  <a:pt x="1032738" y="2438400"/>
                  <a:pt x="1066800" y="2472537"/>
                  <a:pt x="1066800" y="2514600"/>
                </a:cubicBezTo>
                <a:lnTo>
                  <a:pt x="1066800" y="2819400"/>
                </a:lnTo>
                <a:cubicBezTo>
                  <a:pt x="1066800" y="2861462"/>
                  <a:pt x="1032738" y="2895600"/>
                  <a:pt x="990600" y="2895600"/>
                </a:cubicBezTo>
                <a:lnTo>
                  <a:pt x="381000" y="2895600"/>
                </a:lnTo>
                <a:cubicBezTo>
                  <a:pt x="338861" y="2895600"/>
                  <a:pt x="304800" y="2861462"/>
                  <a:pt x="304800" y="2819400"/>
                </a:cubicBezTo>
                <a:lnTo>
                  <a:pt x="304800" y="2514600"/>
                </a:lnTo>
                <a:cubicBezTo>
                  <a:pt x="304800" y="2472537"/>
                  <a:pt x="338861" y="2438400"/>
                  <a:pt x="381000" y="2438400"/>
                </a:cubicBezTo>
                <a:close/>
                <a:moveTo>
                  <a:pt x="2286000" y="2286000"/>
                </a:moveTo>
                <a:lnTo>
                  <a:pt x="2286000" y="2438400"/>
                </a:lnTo>
                <a:lnTo>
                  <a:pt x="2438400" y="2438400"/>
                </a:lnTo>
                <a:lnTo>
                  <a:pt x="2438400" y="2286000"/>
                </a:lnTo>
                <a:close/>
                <a:moveTo>
                  <a:pt x="1676400" y="2286000"/>
                </a:moveTo>
                <a:lnTo>
                  <a:pt x="1676400" y="2438400"/>
                </a:lnTo>
                <a:lnTo>
                  <a:pt x="1828800" y="2438400"/>
                </a:lnTo>
                <a:lnTo>
                  <a:pt x="1828800" y="2286000"/>
                </a:lnTo>
                <a:close/>
                <a:moveTo>
                  <a:pt x="2209800" y="2133600"/>
                </a:moveTo>
                <a:lnTo>
                  <a:pt x="2514600" y="2133600"/>
                </a:lnTo>
                <a:cubicBezTo>
                  <a:pt x="2556738" y="2133600"/>
                  <a:pt x="2590800" y="2167737"/>
                  <a:pt x="2590800" y="2209800"/>
                </a:cubicBezTo>
                <a:lnTo>
                  <a:pt x="2590800" y="2514600"/>
                </a:lnTo>
                <a:cubicBezTo>
                  <a:pt x="2590800" y="2556662"/>
                  <a:pt x="2556738" y="2590800"/>
                  <a:pt x="2514600" y="2590800"/>
                </a:cubicBezTo>
                <a:lnTo>
                  <a:pt x="2209800" y="2590800"/>
                </a:lnTo>
                <a:cubicBezTo>
                  <a:pt x="2167661" y="2590800"/>
                  <a:pt x="2133600" y="2556662"/>
                  <a:pt x="2133600" y="2514600"/>
                </a:cubicBezTo>
                <a:lnTo>
                  <a:pt x="2133600" y="2209800"/>
                </a:lnTo>
                <a:cubicBezTo>
                  <a:pt x="2133600" y="2167737"/>
                  <a:pt x="2167661" y="2133600"/>
                  <a:pt x="2209800" y="2133600"/>
                </a:cubicBezTo>
                <a:close/>
                <a:moveTo>
                  <a:pt x="1600200" y="2133600"/>
                </a:moveTo>
                <a:lnTo>
                  <a:pt x="1905000" y="2133600"/>
                </a:lnTo>
                <a:cubicBezTo>
                  <a:pt x="1947138" y="2133600"/>
                  <a:pt x="1981200" y="2167737"/>
                  <a:pt x="1981200" y="2209800"/>
                </a:cubicBezTo>
                <a:lnTo>
                  <a:pt x="1981200" y="2514600"/>
                </a:lnTo>
                <a:cubicBezTo>
                  <a:pt x="1981200" y="2556662"/>
                  <a:pt x="1947138" y="2590800"/>
                  <a:pt x="1905000" y="2590800"/>
                </a:cubicBezTo>
                <a:lnTo>
                  <a:pt x="1600200" y="2590800"/>
                </a:lnTo>
                <a:cubicBezTo>
                  <a:pt x="1558061" y="2590800"/>
                  <a:pt x="1524000" y="2556662"/>
                  <a:pt x="1524000" y="2514600"/>
                </a:cubicBezTo>
                <a:lnTo>
                  <a:pt x="1524000" y="2209800"/>
                </a:lnTo>
                <a:cubicBezTo>
                  <a:pt x="1524000" y="2167737"/>
                  <a:pt x="1558061" y="2133600"/>
                  <a:pt x="1600200" y="2133600"/>
                </a:cubicBezTo>
                <a:close/>
                <a:moveTo>
                  <a:pt x="3505200" y="1981200"/>
                </a:moveTo>
                <a:lnTo>
                  <a:pt x="3505200" y="2133600"/>
                </a:lnTo>
                <a:lnTo>
                  <a:pt x="3657600" y="2133600"/>
                </a:lnTo>
                <a:lnTo>
                  <a:pt x="3657600" y="1981200"/>
                </a:lnTo>
                <a:close/>
                <a:moveTo>
                  <a:pt x="3200400" y="1981200"/>
                </a:moveTo>
                <a:lnTo>
                  <a:pt x="3200400" y="2133600"/>
                </a:lnTo>
                <a:lnTo>
                  <a:pt x="3352800" y="2133600"/>
                </a:lnTo>
                <a:lnTo>
                  <a:pt x="3352800" y="1981200"/>
                </a:lnTo>
                <a:close/>
                <a:moveTo>
                  <a:pt x="762000" y="1981200"/>
                </a:moveTo>
                <a:lnTo>
                  <a:pt x="762000" y="2133600"/>
                </a:lnTo>
                <a:lnTo>
                  <a:pt x="914400" y="2133600"/>
                </a:lnTo>
                <a:lnTo>
                  <a:pt x="914400" y="1981200"/>
                </a:lnTo>
                <a:close/>
                <a:moveTo>
                  <a:pt x="457200" y="1981200"/>
                </a:moveTo>
                <a:lnTo>
                  <a:pt x="457200" y="2133600"/>
                </a:lnTo>
                <a:lnTo>
                  <a:pt x="609600" y="2133600"/>
                </a:lnTo>
                <a:lnTo>
                  <a:pt x="609600" y="1981200"/>
                </a:lnTo>
                <a:close/>
                <a:moveTo>
                  <a:pt x="3124200" y="1828800"/>
                </a:moveTo>
                <a:lnTo>
                  <a:pt x="3733800" y="1828800"/>
                </a:lnTo>
                <a:cubicBezTo>
                  <a:pt x="3775938" y="1828800"/>
                  <a:pt x="3810000" y="1862937"/>
                  <a:pt x="3810000" y="1905000"/>
                </a:cubicBezTo>
                <a:lnTo>
                  <a:pt x="3810000" y="2209800"/>
                </a:lnTo>
                <a:cubicBezTo>
                  <a:pt x="3810000" y="2251862"/>
                  <a:pt x="3775938" y="2286000"/>
                  <a:pt x="3733800" y="2286000"/>
                </a:cubicBezTo>
                <a:lnTo>
                  <a:pt x="3124200" y="2286000"/>
                </a:lnTo>
                <a:cubicBezTo>
                  <a:pt x="3082061" y="2286000"/>
                  <a:pt x="3048000" y="2251862"/>
                  <a:pt x="3048000" y="2209800"/>
                </a:cubicBezTo>
                <a:lnTo>
                  <a:pt x="3048000" y="1905000"/>
                </a:lnTo>
                <a:cubicBezTo>
                  <a:pt x="3048000" y="1862937"/>
                  <a:pt x="3082061" y="1828800"/>
                  <a:pt x="3124200" y="1828800"/>
                </a:cubicBezTo>
                <a:close/>
                <a:moveTo>
                  <a:pt x="381000" y="1828800"/>
                </a:moveTo>
                <a:lnTo>
                  <a:pt x="990600" y="1828800"/>
                </a:lnTo>
                <a:cubicBezTo>
                  <a:pt x="1032738" y="1828800"/>
                  <a:pt x="1066800" y="1862937"/>
                  <a:pt x="1066800" y="1905000"/>
                </a:cubicBezTo>
                <a:lnTo>
                  <a:pt x="1066800" y="2209800"/>
                </a:lnTo>
                <a:cubicBezTo>
                  <a:pt x="1066800" y="2251862"/>
                  <a:pt x="1032738" y="2286000"/>
                  <a:pt x="990600" y="2286000"/>
                </a:cubicBezTo>
                <a:lnTo>
                  <a:pt x="381000" y="2286000"/>
                </a:lnTo>
                <a:cubicBezTo>
                  <a:pt x="338861" y="2286000"/>
                  <a:pt x="304800" y="2251862"/>
                  <a:pt x="304800" y="2209800"/>
                </a:cubicBezTo>
                <a:lnTo>
                  <a:pt x="304800" y="1905000"/>
                </a:lnTo>
                <a:cubicBezTo>
                  <a:pt x="304800" y="1862937"/>
                  <a:pt x="338861" y="1828800"/>
                  <a:pt x="381000" y="1828800"/>
                </a:cubicBezTo>
                <a:close/>
                <a:moveTo>
                  <a:pt x="2286000" y="1676400"/>
                </a:moveTo>
                <a:lnTo>
                  <a:pt x="2286000" y="1828800"/>
                </a:lnTo>
                <a:lnTo>
                  <a:pt x="2438400" y="1828800"/>
                </a:lnTo>
                <a:lnTo>
                  <a:pt x="2438400" y="1676400"/>
                </a:lnTo>
                <a:close/>
                <a:moveTo>
                  <a:pt x="1676400" y="1676400"/>
                </a:moveTo>
                <a:lnTo>
                  <a:pt x="1676400" y="1828800"/>
                </a:lnTo>
                <a:lnTo>
                  <a:pt x="1828800" y="1828800"/>
                </a:lnTo>
                <a:lnTo>
                  <a:pt x="1828800" y="1676400"/>
                </a:lnTo>
                <a:close/>
                <a:moveTo>
                  <a:pt x="152400" y="1676400"/>
                </a:moveTo>
                <a:lnTo>
                  <a:pt x="152400" y="4419600"/>
                </a:lnTo>
                <a:lnTo>
                  <a:pt x="1219200" y="4419600"/>
                </a:lnTo>
                <a:lnTo>
                  <a:pt x="1219200" y="1676400"/>
                </a:lnTo>
                <a:close/>
                <a:moveTo>
                  <a:pt x="2209800" y="1524000"/>
                </a:moveTo>
                <a:lnTo>
                  <a:pt x="2514600" y="1524000"/>
                </a:lnTo>
                <a:cubicBezTo>
                  <a:pt x="2556738" y="1524000"/>
                  <a:pt x="2590800" y="1558137"/>
                  <a:pt x="2590800" y="1600200"/>
                </a:cubicBezTo>
                <a:lnTo>
                  <a:pt x="2590800" y="1905000"/>
                </a:lnTo>
                <a:cubicBezTo>
                  <a:pt x="2590800" y="1947062"/>
                  <a:pt x="2556738" y="1981200"/>
                  <a:pt x="2514600" y="1981200"/>
                </a:cubicBezTo>
                <a:lnTo>
                  <a:pt x="2209800" y="1981200"/>
                </a:lnTo>
                <a:cubicBezTo>
                  <a:pt x="2167661" y="1981200"/>
                  <a:pt x="2133600" y="1947062"/>
                  <a:pt x="2133600" y="1905000"/>
                </a:cubicBezTo>
                <a:lnTo>
                  <a:pt x="2133600" y="1600200"/>
                </a:lnTo>
                <a:cubicBezTo>
                  <a:pt x="2133600" y="1558137"/>
                  <a:pt x="2167661" y="1524000"/>
                  <a:pt x="2209800" y="1524000"/>
                </a:cubicBezTo>
                <a:close/>
                <a:moveTo>
                  <a:pt x="1600200" y="1524000"/>
                </a:moveTo>
                <a:lnTo>
                  <a:pt x="1905000" y="1524000"/>
                </a:lnTo>
                <a:cubicBezTo>
                  <a:pt x="1947138" y="1524000"/>
                  <a:pt x="1981200" y="1558137"/>
                  <a:pt x="1981200" y="1600200"/>
                </a:cubicBezTo>
                <a:lnTo>
                  <a:pt x="1981200" y="1905000"/>
                </a:lnTo>
                <a:cubicBezTo>
                  <a:pt x="1981200" y="1947062"/>
                  <a:pt x="1947138" y="1981200"/>
                  <a:pt x="1905000" y="1981200"/>
                </a:cubicBezTo>
                <a:lnTo>
                  <a:pt x="1600200" y="1981200"/>
                </a:lnTo>
                <a:cubicBezTo>
                  <a:pt x="1558061" y="1981200"/>
                  <a:pt x="1524000" y="1947062"/>
                  <a:pt x="1524000" y="1905000"/>
                </a:cubicBezTo>
                <a:lnTo>
                  <a:pt x="1524000" y="1600200"/>
                </a:lnTo>
                <a:cubicBezTo>
                  <a:pt x="1524000" y="1558137"/>
                  <a:pt x="1558061" y="1524000"/>
                  <a:pt x="1600200" y="1524000"/>
                </a:cubicBezTo>
                <a:close/>
                <a:moveTo>
                  <a:pt x="3505200" y="1371600"/>
                </a:moveTo>
                <a:lnTo>
                  <a:pt x="3505200" y="1524000"/>
                </a:lnTo>
                <a:lnTo>
                  <a:pt x="3657600" y="1524000"/>
                </a:lnTo>
                <a:lnTo>
                  <a:pt x="3657600" y="1371600"/>
                </a:lnTo>
                <a:close/>
                <a:moveTo>
                  <a:pt x="3200400" y="1371600"/>
                </a:moveTo>
                <a:lnTo>
                  <a:pt x="3200400" y="1524000"/>
                </a:lnTo>
                <a:lnTo>
                  <a:pt x="3352800" y="1524000"/>
                </a:lnTo>
                <a:lnTo>
                  <a:pt x="3352800" y="1371600"/>
                </a:lnTo>
                <a:close/>
                <a:moveTo>
                  <a:pt x="3124200" y="1219200"/>
                </a:moveTo>
                <a:lnTo>
                  <a:pt x="3733800" y="1219200"/>
                </a:lnTo>
                <a:cubicBezTo>
                  <a:pt x="3775938" y="1219200"/>
                  <a:pt x="3810000" y="1253337"/>
                  <a:pt x="3810000" y="1295400"/>
                </a:cubicBezTo>
                <a:lnTo>
                  <a:pt x="3810000" y="1600200"/>
                </a:lnTo>
                <a:cubicBezTo>
                  <a:pt x="3810000" y="1642262"/>
                  <a:pt x="3775938" y="1676400"/>
                  <a:pt x="3733800" y="1676400"/>
                </a:cubicBezTo>
                <a:lnTo>
                  <a:pt x="3124200" y="1676400"/>
                </a:lnTo>
                <a:cubicBezTo>
                  <a:pt x="3082061" y="1676400"/>
                  <a:pt x="3048000" y="1642262"/>
                  <a:pt x="3048000" y="1600200"/>
                </a:cubicBezTo>
                <a:lnTo>
                  <a:pt x="3048000" y="1295400"/>
                </a:lnTo>
                <a:cubicBezTo>
                  <a:pt x="3048000" y="1253337"/>
                  <a:pt x="3082061" y="1219200"/>
                  <a:pt x="3124200" y="1219200"/>
                </a:cubicBezTo>
                <a:close/>
                <a:moveTo>
                  <a:pt x="2286000" y="1066800"/>
                </a:moveTo>
                <a:lnTo>
                  <a:pt x="2286000" y="1219200"/>
                </a:lnTo>
                <a:lnTo>
                  <a:pt x="2438400" y="1219200"/>
                </a:lnTo>
                <a:lnTo>
                  <a:pt x="2438400" y="1066800"/>
                </a:lnTo>
                <a:close/>
                <a:moveTo>
                  <a:pt x="1676400" y="1066800"/>
                </a:moveTo>
                <a:lnTo>
                  <a:pt x="1676400" y="1219200"/>
                </a:lnTo>
                <a:lnTo>
                  <a:pt x="1828800" y="1219200"/>
                </a:lnTo>
                <a:lnTo>
                  <a:pt x="1828800" y="1066800"/>
                </a:lnTo>
                <a:close/>
                <a:moveTo>
                  <a:pt x="2209800" y="914400"/>
                </a:moveTo>
                <a:lnTo>
                  <a:pt x="2514600" y="914400"/>
                </a:lnTo>
                <a:cubicBezTo>
                  <a:pt x="2556738" y="914400"/>
                  <a:pt x="2590800" y="948537"/>
                  <a:pt x="2590800" y="990600"/>
                </a:cubicBezTo>
                <a:lnTo>
                  <a:pt x="2590800" y="1295400"/>
                </a:lnTo>
                <a:cubicBezTo>
                  <a:pt x="2590800" y="1337462"/>
                  <a:pt x="2556738" y="1371600"/>
                  <a:pt x="2514600" y="1371600"/>
                </a:cubicBezTo>
                <a:lnTo>
                  <a:pt x="2209800" y="1371600"/>
                </a:lnTo>
                <a:cubicBezTo>
                  <a:pt x="2167661" y="1371600"/>
                  <a:pt x="2133600" y="1337462"/>
                  <a:pt x="2133600" y="1295400"/>
                </a:cubicBezTo>
                <a:lnTo>
                  <a:pt x="2133600" y="990600"/>
                </a:lnTo>
                <a:cubicBezTo>
                  <a:pt x="2133600" y="948537"/>
                  <a:pt x="2167661" y="914400"/>
                  <a:pt x="2209800" y="914400"/>
                </a:cubicBezTo>
                <a:close/>
                <a:moveTo>
                  <a:pt x="1600200" y="914400"/>
                </a:moveTo>
                <a:lnTo>
                  <a:pt x="1905000" y="914400"/>
                </a:lnTo>
                <a:cubicBezTo>
                  <a:pt x="1947138" y="914400"/>
                  <a:pt x="1981200" y="948537"/>
                  <a:pt x="1981200" y="990600"/>
                </a:cubicBezTo>
                <a:lnTo>
                  <a:pt x="1981200" y="1295400"/>
                </a:lnTo>
                <a:cubicBezTo>
                  <a:pt x="1981200" y="1337462"/>
                  <a:pt x="1947138" y="1371600"/>
                  <a:pt x="1905000" y="1371600"/>
                </a:cubicBezTo>
                <a:lnTo>
                  <a:pt x="1600200" y="1371600"/>
                </a:lnTo>
                <a:cubicBezTo>
                  <a:pt x="1558061" y="1371600"/>
                  <a:pt x="1524000" y="1337462"/>
                  <a:pt x="1524000" y="1295400"/>
                </a:cubicBezTo>
                <a:lnTo>
                  <a:pt x="1524000" y="990600"/>
                </a:lnTo>
                <a:cubicBezTo>
                  <a:pt x="1524000" y="948537"/>
                  <a:pt x="1558061" y="914400"/>
                  <a:pt x="1600200" y="914400"/>
                </a:cubicBezTo>
                <a:close/>
                <a:moveTo>
                  <a:pt x="1371600" y="762000"/>
                </a:moveTo>
                <a:lnTo>
                  <a:pt x="1371600" y="1600200"/>
                </a:lnTo>
                <a:lnTo>
                  <a:pt x="1371600" y="4419600"/>
                </a:lnTo>
                <a:lnTo>
                  <a:pt x="1752600" y="4419600"/>
                </a:lnTo>
                <a:lnTo>
                  <a:pt x="1752600" y="3810000"/>
                </a:lnTo>
                <a:lnTo>
                  <a:pt x="1524000" y="3810000"/>
                </a:lnTo>
                <a:lnTo>
                  <a:pt x="1524000" y="3657600"/>
                </a:lnTo>
                <a:lnTo>
                  <a:pt x="2126456" y="3657600"/>
                </a:lnTo>
                <a:lnTo>
                  <a:pt x="2126456" y="3810000"/>
                </a:lnTo>
                <a:lnTo>
                  <a:pt x="1905000" y="3810000"/>
                </a:lnTo>
                <a:lnTo>
                  <a:pt x="1905000" y="4419600"/>
                </a:lnTo>
                <a:lnTo>
                  <a:pt x="2126456" y="4419600"/>
                </a:lnTo>
                <a:lnTo>
                  <a:pt x="2494359" y="4419600"/>
                </a:lnTo>
                <a:lnTo>
                  <a:pt x="2494359" y="4419599"/>
                </a:lnTo>
                <a:lnTo>
                  <a:pt x="3401616" y="4419599"/>
                </a:lnTo>
                <a:lnTo>
                  <a:pt x="3401616" y="4419600"/>
                </a:lnTo>
                <a:lnTo>
                  <a:pt x="3962400" y="4419600"/>
                </a:lnTo>
                <a:lnTo>
                  <a:pt x="3962400" y="4221956"/>
                </a:lnTo>
                <a:lnTo>
                  <a:pt x="3962400" y="4139406"/>
                </a:lnTo>
                <a:lnTo>
                  <a:pt x="3962400" y="3999706"/>
                </a:lnTo>
                <a:lnTo>
                  <a:pt x="3962400" y="3917156"/>
                </a:lnTo>
                <a:lnTo>
                  <a:pt x="3962400" y="3777456"/>
                </a:lnTo>
                <a:lnTo>
                  <a:pt x="3962400" y="3694906"/>
                </a:lnTo>
                <a:lnTo>
                  <a:pt x="3962400" y="3555206"/>
                </a:lnTo>
                <a:lnTo>
                  <a:pt x="3962400" y="3472656"/>
                </a:lnTo>
                <a:lnTo>
                  <a:pt x="3962400" y="3332956"/>
                </a:lnTo>
                <a:lnTo>
                  <a:pt x="3962400" y="3250406"/>
                </a:lnTo>
                <a:lnTo>
                  <a:pt x="3962400" y="3110706"/>
                </a:lnTo>
                <a:lnTo>
                  <a:pt x="3962400" y="3028156"/>
                </a:lnTo>
                <a:lnTo>
                  <a:pt x="3962400" y="2888456"/>
                </a:lnTo>
                <a:lnTo>
                  <a:pt x="3962400" y="2805906"/>
                </a:lnTo>
                <a:lnTo>
                  <a:pt x="3962400" y="2736056"/>
                </a:lnTo>
                <a:lnTo>
                  <a:pt x="3962400" y="2583656"/>
                </a:lnTo>
                <a:lnTo>
                  <a:pt x="3962400" y="1066800"/>
                </a:lnTo>
                <a:lnTo>
                  <a:pt x="2895600" y="1066800"/>
                </a:lnTo>
                <a:lnTo>
                  <a:pt x="2895600" y="2290762"/>
                </a:lnTo>
                <a:lnTo>
                  <a:pt x="2895600" y="2362200"/>
                </a:lnTo>
                <a:lnTo>
                  <a:pt x="2895600" y="3626644"/>
                </a:lnTo>
                <a:lnTo>
                  <a:pt x="2743200" y="3626644"/>
                </a:lnTo>
                <a:lnTo>
                  <a:pt x="2743200" y="2362200"/>
                </a:lnTo>
                <a:lnTo>
                  <a:pt x="2743200" y="2290762"/>
                </a:lnTo>
                <a:lnTo>
                  <a:pt x="2743200" y="990600"/>
                </a:lnTo>
                <a:lnTo>
                  <a:pt x="2743200" y="762000"/>
                </a:lnTo>
                <a:close/>
                <a:moveTo>
                  <a:pt x="2057400" y="203225"/>
                </a:moveTo>
                <a:lnTo>
                  <a:pt x="1752600" y="609600"/>
                </a:lnTo>
                <a:lnTo>
                  <a:pt x="2362200" y="609600"/>
                </a:lnTo>
                <a:close/>
                <a:moveTo>
                  <a:pt x="3508629" y="187376"/>
                </a:moveTo>
                <a:cubicBezTo>
                  <a:pt x="3487979" y="220675"/>
                  <a:pt x="3477158" y="258165"/>
                  <a:pt x="3476320" y="297713"/>
                </a:cubicBezTo>
                <a:cubicBezTo>
                  <a:pt x="3474949" y="360197"/>
                  <a:pt x="3498647" y="418947"/>
                  <a:pt x="3542843" y="463220"/>
                </a:cubicBezTo>
                <a:lnTo>
                  <a:pt x="3650590" y="571043"/>
                </a:lnTo>
                <a:cubicBezTo>
                  <a:pt x="3725189" y="645566"/>
                  <a:pt x="3839566" y="656920"/>
                  <a:pt x="3926129" y="604875"/>
                </a:cubicBezTo>
                <a:close/>
                <a:moveTo>
                  <a:pt x="3505200" y="0"/>
                </a:moveTo>
                <a:cubicBezTo>
                  <a:pt x="3525469" y="0"/>
                  <a:pt x="3544824" y="8001"/>
                  <a:pt x="3559073" y="22326"/>
                </a:cubicBezTo>
                <a:lnTo>
                  <a:pt x="3810000" y="273253"/>
                </a:lnTo>
                <a:lnTo>
                  <a:pt x="3984726" y="98526"/>
                </a:lnTo>
                <a:lnTo>
                  <a:pt x="4092473" y="206273"/>
                </a:lnTo>
                <a:lnTo>
                  <a:pt x="3917747" y="381000"/>
                </a:lnTo>
                <a:lnTo>
                  <a:pt x="4092473" y="555726"/>
                </a:lnTo>
                <a:cubicBezTo>
                  <a:pt x="4122267" y="585444"/>
                  <a:pt x="4122267" y="633603"/>
                  <a:pt x="4092549" y="663397"/>
                </a:cubicBezTo>
                <a:lnTo>
                  <a:pt x="4077309" y="678713"/>
                </a:lnTo>
                <a:cubicBezTo>
                  <a:pt x="4003548" y="752399"/>
                  <a:pt x="3906774" y="789203"/>
                  <a:pt x="3810000" y="789203"/>
                </a:cubicBezTo>
                <a:cubicBezTo>
                  <a:pt x="3730523" y="789203"/>
                  <a:pt x="3651961" y="762990"/>
                  <a:pt x="3585286" y="713460"/>
                </a:cubicBezTo>
                <a:lnTo>
                  <a:pt x="3505200" y="793547"/>
                </a:lnTo>
                <a:lnTo>
                  <a:pt x="3505200" y="914400"/>
                </a:lnTo>
                <a:lnTo>
                  <a:pt x="4038600" y="914400"/>
                </a:lnTo>
                <a:cubicBezTo>
                  <a:pt x="4080739" y="914400"/>
                  <a:pt x="4114800" y="948537"/>
                  <a:pt x="4114800" y="990600"/>
                </a:cubicBezTo>
                <a:lnTo>
                  <a:pt x="4114800" y="2583656"/>
                </a:lnTo>
                <a:lnTo>
                  <a:pt x="4114800" y="2736056"/>
                </a:lnTo>
                <a:lnTo>
                  <a:pt x="4114800" y="2805906"/>
                </a:lnTo>
                <a:lnTo>
                  <a:pt x="4114800" y="2888456"/>
                </a:lnTo>
                <a:lnTo>
                  <a:pt x="4114800" y="3028156"/>
                </a:lnTo>
                <a:lnTo>
                  <a:pt x="4114800" y="3110706"/>
                </a:lnTo>
                <a:lnTo>
                  <a:pt x="4114800" y="3250406"/>
                </a:lnTo>
                <a:lnTo>
                  <a:pt x="4114800" y="3332956"/>
                </a:lnTo>
                <a:lnTo>
                  <a:pt x="4114800" y="3472656"/>
                </a:lnTo>
                <a:lnTo>
                  <a:pt x="4114800" y="3555206"/>
                </a:lnTo>
                <a:lnTo>
                  <a:pt x="4114800" y="3694906"/>
                </a:lnTo>
                <a:lnTo>
                  <a:pt x="4114800" y="3777456"/>
                </a:lnTo>
                <a:lnTo>
                  <a:pt x="4114800" y="3917156"/>
                </a:lnTo>
                <a:lnTo>
                  <a:pt x="4114800" y="3999706"/>
                </a:lnTo>
                <a:lnTo>
                  <a:pt x="4114800" y="4139406"/>
                </a:lnTo>
                <a:lnTo>
                  <a:pt x="4114800" y="4221956"/>
                </a:lnTo>
                <a:lnTo>
                  <a:pt x="4114800" y="4444206"/>
                </a:lnTo>
                <a:lnTo>
                  <a:pt x="4114800" y="4495800"/>
                </a:lnTo>
                <a:cubicBezTo>
                  <a:pt x="4114800" y="4537862"/>
                  <a:pt x="4080739" y="4572000"/>
                  <a:pt x="4038600" y="4572000"/>
                </a:cubicBezTo>
                <a:lnTo>
                  <a:pt x="3045619" y="4572000"/>
                </a:lnTo>
                <a:lnTo>
                  <a:pt x="3045619" y="4571999"/>
                </a:lnTo>
                <a:lnTo>
                  <a:pt x="2783682" y="4571999"/>
                </a:lnTo>
                <a:lnTo>
                  <a:pt x="2783682" y="4572000"/>
                </a:lnTo>
                <a:lnTo>
                  <a:pt x="2126456" y="4572000"/>
                </a:lnTo>
                <a:lnTo>
                  <a:pt x="1876425" y="4572000"/>
                </a:lnTo>
                <a:lnTo>
                  <a:pt x="1828800" y="4572000"/>
                </a:lnTo>
                <a:lnTo>
                  <a:pt x="1295400" y="4572000"/>
                </a:lnTo>
                <a:lnTo>
                  <a:pt x="76200" y="4572000"/>
                </a:lnTo>
                <a:cubicBezTo>
                  <a:pt x="34061" y="4572000"/>
                  <a:pt x="0" y="4537862"/>
                  <a:pt x="0" y="4495800"/>
                </a:cubicBezTo>
                <a:lnTo>
                  <a:pt x="0" y="1600200"/>
                </a:lnTo>
                <a:cubicBezTo>
                  <a:pt x="0" y="1558137"/>
                  <a:pt x="34061" y="1524000"/>
                  <a:pt x="76200" y="1524000"/>
                </a:cubicBezTo>
                <a:lnTo>
                  <a:pt x="609600" y="1524000"/>
                </a:lnTo>
                <a:lnTo>
                  <a:pt x="609600" y="914400"/>
                </a:lnTo>
                <a:lnTo>
                  <a:pt x="762000" y="914400"/>
                </a:lnTo>
                <a:lnTo>
                  <a:pt x="762000" y="1524000"/>
                </a:lnTo>
                <a:lnTo>
                  <a:pt x="1219200" y="1524000"/>
                </a:lnTo>
                <a:lnTo>
                  <a:pt x="1219200" y="685800"/>
                </a:lnTo>
                <a:cubicBezTo>
                  <a:pt x="1219200" y="643737"/>
                  <a:pt x="1253261" y="609600"/>
                  <a:pt x="1295400" y="609600"/>
                </a:cubicBezTo>
                <a:lnTo>
                  <a:pt x="1562100" y="609600"/>
                </a:lnTo>
                <a:lnTo>
                  <a:pt x="1996440" y="30480"/>
                </a:lnTo>
                <a:cubicBezTo>
                  <a:pt x="2025167" y="-7925"/>
                  <a:pt x="2089632" y="-7925"/>
                  <a:pt x="2118360" y="30480"/>
                </a:cubicBezTo>
                <a:lnTo>
                  <a:pt x="2552700" y="609600"/>
                </a:lnTo>
                <a:lnTo>
                  <a:pt x="2819400" y="609600"/>
                </a:lnTo>
                <a:cubicBezTo>
                  <a:pt x="2861539" y="609600"/>
                  <a:pt x="2895600" y="643737"/>
                  <a:pt x="2895600" y="685800"/>
                </a:cubicBezTo>
                <a:lnTo>
                  <a:pt x="2895600" y="914400"/>
                </a:lnTo>
                <a:lnTo>
                  <a:pt x="3352800" y="914400"/>
                </a:lnTo>
                <a:lnTo>
                  <a:pt x="3352800" y="762000"/>
                </a:lnTo>
                <a:cubicBezTo>
                  <a:pt x="3352800" y="741807"/>
                  <a:pt x="3360801" y="722376"/>
                  <a:pt x="3375126" y="708126"/>
                </a:cubicBezTo>
                <a:lnTo>
                  <a:pt x="3473653" y="609600"/>
                </a:lnTo>
                <a:lnTo>
                  <a:pt x="3435020" y="570966"/>
                </a:lnTo>
                <a:cubicBezTo>
                  <a:pt x="3362173" y="498195"/>
                  <a:pt x="3321710" y="397383"/>
                  <a:pt x="3323920" y="294437"/>
                </a:cubicBezTo>
                <a:cubicBezTo>
                  <a:pt x="3326054" y="191643"/>
                  <a:pt x="3368726" y="96926"/>
                  <a:pt x="3444011" y="27889"/>
                </a:cubicBezTo>
                <a:cubicBezTo>
                  <a:pt x="3456280" y="16688"/>
                  <a:pt x="3474644" y="0"/>
                  <a:pt x="350520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1" name="Freeform: Shape 61">
            <a:extLst>
              <a:ext uri="{FF2B5EF4-FFF2-40B4-BE49-F238E27FC236}">
                <a16:creationId xmlns:a16="http://schemas.microsoft.com/office/drawing/2014/main" xmlns="" id="{EABA9DCA-EC3F-4EFF-BF29-10D90092EA98}"/>
              </a:ext>
            </a:extLst>
          </p:cNvPr>
          <p:cNvSpPr>
            <a:spLocks noChangeAspect="1"/>
          </p:cNvSpPr>
          <p:nvPr/>
        </p:nvSpPr>
        <p:spPr>
          <a:xfrm>
            <a:off x="1156205" y="4284027"/>
            <a:ext cx="384051" cy="426720"/>
          </a:xfrm>
          <a:custGeom>
            <a:avLst/>
            <a:gdLst>
              <a:gd name="connsiteX0" fmla="*/ 2876550 w 4114828"/>
              <a:gd name="connsiteY0" fmla="*/ 3990975 h 4572000"/>
              <a:gd name="connsiteX1" fmla="*/ 2876550 w 4114828"/>
              <a:gd name="connsiteY1" fmla="*/ 4143375 h 4572000"/>
              <a:gd name="connsiteX2" fmla="*/ 3028950 w 4114828"/>
              <a:gd name="connsiteY2" fmla="*/ 4143375 h 4572000"/>
              <a:gd name="connsiteX3" fmla="*/ 3028950 w 4114828"/>
              <a:gd name="connsiteY3" fmla="*/ 3990975 h 4572000"/>
              <a:gd name="connsiteX4" fmla="*/ 3495675 w 4114828"/>
              <a:gd name="connsiteY4" fmla="*/ 3990974 h 4572000"/>
              <a:gd name="connsiteX5" fmla="*/ 3495675 w 4114828"/>
              <a:gd name="connsiteY5" fmla="*/ 4143374 h 4572000"/>
              <a:gd name="connsiteX6" fmla="*/ 3648075 w 4114828"/>
              <a:gd name="connsiteY6" fmla="*/ 4143374 h 4572000"/>
              <a:gd name="connsiteX7" fmla="*/ 3648075 w 4114828"/>
              <a:gd name="connsiteY7" fmla="*/ 3990974 h 4572000"/>
              <a:gd name="connsiteX8" fmla="*/ 2800350 w 4114828"/>
              <a:gd name="connsiteY8" fmla="*/ 3838575 h 4572000"/>
              <a:gd name="connsiteX9" fmla="*/ 3105150 w 4114828"/>
              <a:gd name="connsiteY9" fmla="*/ 3838575 h 4572000"/>
              <a:gd name="connsiteX10" fmla="*/ 3181350 w 4114828"/>
              <a:gd name="connsiteY10" fmla="*/ 3914775 h 4572000"/>
              <a:gd name="connsiteX11" fmla="*/ 3181350 w 4114828"/>
              <a:gd name="connsiteY11" fmla="*/ 4219575 h 4572000"/>
              <a:gd name="connsiteX12" fmla="*/ 3105150 w 4114828"/>
              <a:gd name="connsiteY12" fmla="*/ 4295775 h 4572000"/>
              <a:gd name="connsiteX13" fmla="*/ 2800350 w 4114828"/>
              <a:gd name="connsiteY13" fmla="*/ 4295775 h 4572000"/>
              <a:gd name="connsiteX14" fmla="*/ 2724150 w 4114828"/>
              <a:gd name="connsiteY14" fmla="*/ 4219575 h 4572000"/>
              <a:gd name="connsiteX15" fmla="*/ 2724150 w 4114828"/>
              <a:gd name="connsiteY15" fmla="*/ 3914775 h 4572000"/>
              <a:gd name="connsiteX16" fmla="*/ 2800350 w 4114828"/>
              <a:gd name="connsiteY16" fmla="*/ 3838575 h 4572000"/>
              <a:gd name="connsiteX17" fmla="*/ 3419475 w 4114828"/>
              <a:gd name="connsiteY17" fmla="*/ 3838574 h 4572000"/>
              <a:gd name="connsiteX18" fmla="*/ 3724275 w 4114828"/>
              <a:gd name="connsiteY18" fmla="*/ 3838574 h 4572000"/>
              <a:gd name="connsiteX19" fmla="*/ 3800475 w 4114828"/>
              <a:gd name="connsiteY19" fmla="*/ 3914774 h 4572000"/>
              <a:gd name="connsiteX20" fmla="*/ 3800475 w 4114828"/>
              <a:gd name="connsiteY20" fmla="*/ 4219574 h 4572000"/>
              <a:gd name="connsiteX21" fmla="*/ 3724275 w 4114828"/>
              <a:gd name="connsiteY21" fmla="*/ 4295774 h 4572000"/>
              <a:gd name="connsiteX22" fmla="*/ 3419475 w 4114828"/>
              <a:gd name="connsiteY22" fmla="*/ 4295774 h 4572000"/>
              <a:gd name="connsiteX23" fmla="*/ 3343275 w 4114828"/>
              <a:gd name="connsiteY23" fmla="*/ 4219574 h 4572000"/>
              <a:gd name="connsiteX24" fmla="*/ 3343275 w 4114828"/>
              <a:gd name="connsiteY24" fmla="*/ 3914774 h 4572000"/>
              <a:gd name="connsiteX25" fmla="*/ 3419475 w 4114828"/>
              <a:gd name="connsiteY25" fmla="*/ 3838574 h 4572000"/>
              <a:gd name="connsiteX26" fmla="*/ 914400 w 4114828"/>
              <a:gd name="connsiteY26" fmla="*/ 3657600 h 4572000"/>
              <a:gd name="connsiteX27" fmla="*/ 1066800 w 4114828"/>
              <a:gd name="connsiteY27" fmla="*/ 3657600 h 4572000"/>
              <a:gd name="connsiteX28" fmla="*/ 1066800 w 4114828"/>
              <a:gd name="connsiteY28" fmla="*/ 3810000 h 4572000"/>
              <a:gd name="connsiteX29" fmla="*/ 914400 w 4114828"/>
              <a:gd name="connsiteY29" fmla="*/ 3810000 h 4572000"/>
              <a:gd name="connsiteX30" fmla="*/ 609600 w 4114828"/>
              <a:gd name="connsiteY30" fmla="*/ 3657600 h 4572000"/>
              <a:gd name="connsiteX31" fmla="*/ 762000 w 4114828"/>
              <a:gd name="connsiteY31" fmla="*/ 3657600 h 4572000"/>
              <a:gd name="connsiteX32" fmla="*/ 762000 w 4114828"/>
              <a:gd name="connsiteY32" fmla="*/ 3810000 h 4572000"/>
              <a:gd name="connsiteX33" fmla="*/ 609600 w 4114828"/>
              <a:gd name="connsiteY33" fmla="*/ 3810000 h 4572000"/>
              <a:gd name="connsiteX34" fmla="*/ 304800 w 4114828"/>
              <a:gd name="connsiteY34" fmla="*/ 3657600 h 4572000"/>
              <a:gd name="connsiteX35" fmla="*/ 457200 w 4114828"/>
              <a:gd name="connsiteY35" fmla="*/ 3657600 h 4572000"/>
              <a:gd name="connsiteX36" fmla="*/ 457200 w 4114828"/>
              <a:gd name="connsiteY36" fmla="*/ 3810000 h 4572000"/>
              <a:gd name="connsiteX37" fmla="*/ 304800 w 4114828"/>
              <a:gd name="connsiteY37" fmla="*/ 3810000 h 4572000"/>
              <a:gd name="connsiteX38" fmla="*/ 3505200 w 4114828"/>
              <a:gd name="connsiteY38" fmla="*/ 3409950 h 4572000"/>
              <a:gd name="connsiteX39" fmla="*/ 3505200 w 4114828"/>
              <a:gd name="connsiteY39" fmla="*/ 3562350 h 4572000"/>
              <a:gd name="connsiteX40" fmla="*/ 3657600 w 4114828"/>
              <a:gd name="connsiteY40" fmla="*/ 3562350 h 4572000"/>
              <a:gd name="connsiteX41" fmla="*/ 3657600 w 4114828"/>
              <a:gd name="connsiteY41" fmla="*/ 3409950 h 4572000"/>
              <a:gd name="connsiteX42" fmla="*/ 3200400 w 4114828"/>
              <a:gd name="connsiteY42" fmla="*/ 3409950 h 4572000"/>
              <a:gd name="connsiteX43" fmla="*/ 3200400 w 4114828"/>
              <a:gd name="connsiteY43" fmla="*/ 3562350 h 4572000"/>
              <a:gd name="connsiteX44" fmla="*/ 3352800 w 4114828"/>
              <a:gd name="connsiteY44" fmla="*/ 3562350 h 4572000"/>
              <a:gd name="connsiteX45" fmla="*/ 3352800 w 4114828"/>
              <a:gd name="connsiteY45" fmla="*/ 3409950 h 4572000"/>
              <a:gd name="connsiteX46" fmla="*/ 3124200 w 4114828"/>
              <a:gd name="connsiteY46" fmla="*/ 3257550 h 4572000"/>
              <a:gd name="connsiteX47" fmla="*/ 3733800 w 4114828"/>
              <a:gd name="connsiteY47" fmla="*/ 3257550 h 4572000"/>
              <a:gd name="connsiteX48" fmla="*/ 3810000 w 4114828"/>
              <a:gd name="connsiteY48" fmla="*/ 3333750 h 4572000"/>
              <a:gd name="connsiteX49" fmla="*/ 3810000 w 4114828"/>
              <a:gd name="connsiteY49" fmla="*/ 3638550 h 4572000"/>
              <a:gd name="connsiteX50" fmla="*/ 3733800 w 4114828"/>
              <a:gd name="connsiteY50" fmla="*/ 3714750 h 4572000"/>
              <a:gd name="connsiteX51" fmla="*/ 3124200 w 4114828"/>
              <a:gd name="connsiteY51" fmla="*/ 3714750 h 4572000"/>
              <a:gd name="connsiteX52" fmla="*/ 3048000 w 4114828"/>
              <a:gd name="connsiteY52" fmla="*/ 3638550 h 4572000"/>
              <a:gd name="connsiteX53" fmla="*/ 3048000 w 4114828"/>
              <a:gd name="connsiteY53" fmla="*/ 3333750 h 4572000"/>
              <a:gd name="connsiteX54" fmla="*/ 3124200 w 4114828"/>
              <a:gd name="connsiteY54" fmla="*/ 3257550 h 4572000"/>
              <a:gd name="connsiteX55" fmla="*/ 1676400 w 4114828"/>
              <a:gd name="connsiteY55" fmla="*/ 3200400 h 4572000"/>
              <a:gd name="connsiteX56" fmla="*/ 1676400 w 4114828"/>
              <a:gd name="connsiteY56" fmla="*/ 3352800 h 4572000"/>
              <a:gd name="connsiteX57" fmla="*/ 1828800 w 4114828"/>
              <a:gd name="connsiteY57" fmla="*/ 3352800 h 4572000"/>
              <a:gd name="connsiteX58" fmla="*/ 1828800 w 4114828"/>
              <a:gd name="connsiteY58" fmla="*/ 3200400 h 4572000"/>
              <a:gd name="connsiteX59" fmla="*/ 762000 w 4114828"/>
              <a:gd name="connsiteY59" fmla="*/ 3200400 h 4572000"/>
              <a:gd name="connsiteX60" fmla="*/ 762000 w 4114828"/>
              <a:gd name="connsiteY60" fmla="*/ 3352800 h 4572000"/>
              <a:gd name="connsiteX61" fmla="*/ 914400 w 4114828"/>
              <a:gd name="connsiteY61" fmla="*/ 3352800 h 4572000"/>
              <a:gd name="connsiteX62" fmla="*/ 914400 w 4114828"/>
              <a:gd name="connsiteY62" fmla="*/ 3200400 h 4572000"/>
              <a:gd name="connsiteX63" fmla="*/ 457200 w 4114828"/>
              <a:gd name="connsiteY63" fmla="*/ 3200400 h 4572000"/>
              <a:gd name="connsiteX64" fmla="*/ 457200 w 4114828"/>
              <a:gd name="connsiteY64" fmla="*/ 3352800 h 4572000"/>
              <a:gd name="connsiteX65" fmla="*/ 609600 w 4114828"/>
              <a:gd name="connsiteY65" fmla="*/ 3352800 h 4572000"/>
              <a:gd name="connsiteX66" fmla="*/ 609600 w 4114828"/>
              <a:gd name="connsiteY66" fmla="*/ 3200400 h 4572000"/>
              <a:gd name="connsiteX67" fmla="*/ 2295525 w 4114828"/>
              <a:gd name="connsiteY67" fmla="*/ 3200399 h 4572000"/>
              <a:gd name="connsiteX68" fmla="*/ 2295525 w 4114828"/>
              <a:gd name="connsiteY68" fmla="*/ 3352799 h 4572000"/>
              <a:gd name="connsiteX69" fmla="*/ 2447925 w 4114828"/>
              <a:gd name="connsiteY69" fmla="*/ 3352799 h 4572000"/>
              <a:gd name="connsiteX70" fmla="*/ 2447925 w 4114828"/>
              <a:gd name="connsiteY70" fmla="*/ 3200399 h 4572000"/>
              <a:gd name="connsiteX71" fmla="*/ 1600200 w 4114828"/>
              <a:gd name="connsiteY71" fmla="*/ 3048000 h 4572000"/>
              <a:gd name="connsiteX72" fmla="*/ 1905000 w 4114828"/>
              <a:gd name="connsiteY72" fmla="*/ 3048000 h 4572000"/>
              <a:gd name="connsiteX73" fmla="*/ 1981200 w 4114828"/>
              <a:gd name="connsiteY73" fmla="*/ 3124200 h 4572000"/>
              <a:gd name="connsiteX74" fmla="*/ 1981200 w 4114828"/>
              <a:gd name="connsiteY74" fmla="*/ 3429000 h 4572000"/>
              <a:gd name="connsiteX75" fmla="*/ 1905000 w 4114828"/>
              <a:gd name="connsiteY75" fmla="*/ 3505200 h 4572000"/>
              <a:gd name="connsiteX76" fmla="*/ 1600200 w 4114828"/>
              <a:gd name="connsiteY76" fmla="*/ 3505200 h 4572000"/>
              <a:gd name="connsiteX77" fmla="*/ 1524000 w 4114828"/>
              <a:gd name="connsiteY77" fmla="*/ 3429000 h 4572000"/>
              <a:gd name="connsiteX78" fmla="*/ 1524000 w 4114828"/>
              <a:gd name="connsiteY78" fmla="*/ 3124200 h 4572000"/>
              <a:gd name="connsiteX79" fmla="*/ 1600200 w 4114828"/>
              <a:gd name="connsiteY79" fmla="*/ 3048000 h 4572000"/>
              <a:gd name="connsiteX80" fmla="*/ 381000 w 4114828"/>
              <a:gd name="connsiteY80" fmla="*/ 3048000 h 4572000"/>
              <a:gd name="connsiteX81" fmla="*/ 990600 w 4114828"/>
              <a:gd name="connsiteY81" fmla="*/ 3048000 h 4572000"/>
              <a:gd name="connsiteX82" fmla="*/ 1066800 w 4114828"/>
              <a:gd name="connsiteY82" fmla="*/ 3124200 h 4572000"/>
              <a:gd name="connsiteX83" fmla="*/ 1066800 w 4114828"/>
              <a:gd name="connsiteY83" fmla="*/ 3429000 h 4572000"/>
              <a:gd name="connsiteX84" fmla="*/ 990600 w 4114828"/>
              <a:gd name="connsiteY84" fmla="*/ 3505200 h 4572000"/>
              <a:gd name="connsiteX85" fmla="*/ 381000 w 4114828"/>
              <a:gd name="connsiteY85" fmla="*/ 3505200 h 4572000"/>
              <a:gd name="connsiteX86" fmla="*/ 304800 w 4114828"/>
              <a:gd name="connsiteY86" fmla="*/ 3429000 h 4572000"/>
              <a:gd name="connsiteX87" fmla="*/ 304800 w 4114828"/>
              <a:gd name="connsiteY87" fmla="*/ 3124200 h 4572000"/>
              <a:gd name="connsiteX88" fmla="*/ 381000 w 4114828"/>
              <a:gd name="connsiteY88" fmla="*/ 3048000 h 4572000"/>
              <a:gd name="connsiteX89" fmla="*/ 2219325 w 4114828"/>
              <a:gd name="connsiteY89" fmla="*/ 3047999 h 4572000"/>
              <a:gd name="connsiteX90" fmla="*/ 2524125 w 4114828"/>
              <a:gd name="connsiteY90" fmla="*/ 3047999 h 4572000"/>
              <a:gd name="connsiteX91" fmla="*/ 2600325 w 4114828"/>
              <a:gd name="connsiteY91" fmla="*/ 3124199 h 4572000"/>
              <a:gd name="connsiteX92" fmla="*/ 2600325 w 4114828"/>
              <a:gd name="connsiteY92" fmla="*/ 3428999 h 4572000"/>
              <a:gd name="connsiteX93" fmla="*/ 2524125 w 4114828"/>
              <a:gd name="connsiteY93" fmla="*/ 3505199 h 4572000"/>
              <a:gd name="connsiteX94" fmla="*/ 2219325 w 4114828"/>
              <a:gd name="connsiteY94" fmla="*/ 3505199 h 4572000"/>
              <a:gd name="connsiteX95" fmla="*/ 2143125 w 4114828"/>
              <a:gd name="connsiteY95" fmla="*/ 3428999 h 4572000"/>
              <a:gd name="connsiteX96" fmla="*/ 2143125 w 4114828"/>
              <a:gd name="connsiteY96" fmla="*/ 3124199 h 4572000"/>
              <a:gd name="connsiteX97" fmla="*/ 2219325 w 4114828"/>
              <a:gd name="connsiteY97" fmla="*/ 3047999 h 4572000"/>
              <a:gd name="connsiteX98" fmla="*/ 3505200 w 4114828"/>
              <a:gd name="connsiteY98" fmla="*/ 2800350 h 4572000"/>
              <a:gd name="connsiteX99" fmla="*/ 3505200 w 4114828"/>
              <a:gd name="connsiteY99" fmla="*/ 2952750 h 4572000"/>
              <a:gd name="connsiteX100" fmla="*/ 3657600 w 4114828"/>
              <a:gd name="connsiteY100" fmla="*/ 2952750 h 4572000"/>
              <a:gd name="connsiteX101" fmla="*/ 3657600 w 4114828"/>
              <a:gd name="connsiteY101" fmla="*/ 2800350 h 4572000"/>
              <a:gd name="connsiteX102" fmla="*/ 3200400 w 4114828"/>
              <a:gd name="connsiteY102" fmla="*/ 2800350 h 4572000"/>
              <a:gd name="connsiteX103" fmla="*/ 3200400 w 4114828"/>
              <a:gd name="connsiteY103" fmla="*/ 2952750 h 4572000"/>
              <a:gd name="connsiteX104" fmla="*/ 3352800 w 4114828"/>
              <a:gd name="connsiteY104" fmla="*/ 2952750 h 4572000"/>
              <a:gd name="connsiteX105" fmla="*/ 3352800 w 4114828"/>
              <a:gd name="connsiteY105" fmla="*/ 2800350 h 4572000"/>
              <a:gd name="connsiteX106" fmla="*/ 3124200 w 4114828"/>
              <a:gd name="connsiteY106" fmla="*/ 2647950 h 4572000"/>
              <a:gd name="connsiteX107" fmla="*/ 3733800 w 4114828"/>
              <a:gd name="connsiteY107" fmla="*/ 2647950 h 4572000"/>
              <a:gd name="connsiteX108" fmla="*/ 3810000 w 4114828"/>
              <a:gd name="connsiteY108" fmla="*/ 2724150 h 4572000"/>
              <a:gd name="connsiteX109" fmla="*/ 3810000 w 4114828"/>
              <a:gd name="connsiteY109" fmla="*/ 3028950 h 4572000"/>
              <a:gd name="connsiteX110" fmla="*/ 3733800 w 4114828"/>
              <a:gd name="connsiteY110" fmla="*/ 3105150 h 4572000"/>
              <a:gd name="connsiteX111" fmla="*/ 3124200 w 4114828"/>
              <a:gd name="connsiteY111" fmla="*/ 3105150 h 4572000"/>
              <a:gd name="connsiteX112" fmla="*/ 3048000 w 4114828"/>
              <a:gd name="connsiteY112" fmla="*/ 3028950 h 4572000"/>
              <a:gd name="connsiteX113" fmla="*/ 3048000 w 4114828"/>
              <a:gd name="connsiteY113" fmla="*/ 2724150 h 4572000"/>
              <a:gd name="connsiteX114" fmla="*/ 3124200 w 4114828"/>
              <a:gd name="connsiteY114" fmla="*/ 2647950 h 4572000"/>
              <a:gd name="connsiteX115" fmla="*/ 762000 w 4114828"/>
              <a:gd name="connsiteY115" fmla="*/ 2590800 h 4572000"/>
              <a:gd name="connsiteX116" fmla="*/ 762000 w 4114828"/>
              <a:gd name="connsiteY116" fmla="*/ 2743200 h 4572000"/>
              <a:gd name="connsiteX117" fmla="*/ 914400 w 4114828"/>
              <a:gd name="connsiteY117" fmla="*/ 2743200 h 4572000"/>
              <a:gd name="connsiteX118" fmla="*/ 914400 w 4114828"/>
              <a:gd name="connsiteY118" fmla="*/ 2590800 h 4572000"/>
              <a:gd name="connsiteX119" fmla="*/ 457200 w 4114828"/>
              <a:gd name="connsiteY119" fmla="*/ 2590800 h 4572000"/>
              <a:gd name="connsiteX120" fmla="*/ 457200 w 4114828"/>
              <a:gd name="connsiteY120" fmla="*/ 2743200 h 4572000"/>
              <a:gd name="connsiteX121" fmla="*/ 609600 w 4114828"/>
              <a:gd name="connsiteY121" fmla="*/ 2743200 h 4572000"/>
              <a:gd name="connsiteX122" fmla="*/ 609600 w 4114828"/>
              <a:gd name="connsiteY122" fmla="*/ 2590800 h 4572000"/>
              <a:gd name="connsiteX123" fmla="*/ 381000 w 4114828"/>
              <a:gd name="connsiteY123" fmla="*/ 2438400 h 4572000"/>
              <a:gd name="connsiteX124" fmla="*/ 990600 w 4114828"/>
              <a:gd name="connsiteY124" fmla="*/ 2438400 h 4572000"/>
              <a:gd name="connsiteX125" fmla="*/ 1066800 w 4114828"/>
              <a:gd name="connsiteY125" fmla="*/ 2514600 h 4572000"/>
              <a:gd name="connsiteX126" fmla="*/ 1066800 w 4114828"/>
              <a:gd name="connsiteY126" fmla="*/ 2819400 h 4572000"/>
              <a:gd name="connsiteX127" fmla="*/ 990600 w 4114828"/>
              <a:gd name="connsiteY127" fmla="*/ 2895600 h 4572000"/>
              <a:gd name="connsiteX128" fmla="*/ 381000 w 4114828"/>
              <a:gd name="connsiteY128" fmla="*/ 2895600 h 4572000"/>
              <a:gd name="connsiteX129" fmla="*/ 304800 w 4114828"/>
              <a:gd name="connsiteY129" fmla="*/ 2819400 h 4572000"/>
              <a:gd name="connsiteX130" fmla="*/ 304800 w 4114828"/>
              <a:gd name="connsiteY130" fmla="*/ 2514600 h 4572000"/>
              <a:gd name="connsiteX131" fmla="*/ 381000 w 4114828"/>
              <a:gd name="connsiteY131" fmla="*/ 2438400 h 4572000"/>
              <a:gd name="connsiteX132" fmla="*/ 2286000 w 4114828"/>
              <a:gd name="connsiteY132" fmla="*/ 2286000 h 4572000"/>
              <a:gd name="connsiteX133" fmla="*/ 2286000 w 4114828"/>
              <a:gd name="connsiteY133" fmla="*/ 2438400 h 4572000"/>
              <a:gd name="connsiteX134" fmla="*/ 2438400 w 4114828"/>
              <a:gd name="connsiteY134" fmla="*/ 2438400 h 4572000"/>
              <a:gd name="connsiteX135" fmla="*/ 2438400 w 4114828"/>
              <a:gd name="connsiteY135" fmla="*/ 2286000 h 4572000"/>
              <a:gd name="connsiteX136" fmla="*/ 1676400 w 4114828"/>
              <a:gd name="connsiteY136" fmla="*/ 2286000 h 4572000"/>
              <a:gd name="connsiteX137" fmla="*/ 1676400 w 4114828"/>
              <a:gd name="connsiteY137" fmla="*/ 2438400 h 4572000"/>
              <a:gd name="connsiteX138" fmla="*/ 1828800 w 4114828"/>
              <a:gd name="connsiteY138" fmla="*/ 2438400 h 4572000"/>
              <a:gd name="connsiteX139" fmla="*/ 1828800 w 4114828"/>
              <a:gd name="connsiteY139" fmla="*/ 2286000 h 4572000"/>
              <a:gd name="connsiteX140" fmla="*/ 2209800 w 4114828"/>
              <a:gd name="connsiteY140" fmla="*/ 2133600 h 4572000"/>
              <a:gd name="connsiteX141" fmla="*/ 2514600 w 4114828"/>
              <a:gd name="connsiteY141" fmla="*/ 2133600 h 4572000"/>
              <a:gd name="connsiteX142" fmla="*/ 2590800 w 4114828"/>
              <a:gd name="connsiteY142" fmla="*/ 2209800 h 4572000"/>
              <a:gd name="connsiteX143" fmla="*/ 2590800 w 4114828"/>
              <a:gd name="connsiteY143" fmla="*/ 2514600 h 4572000"/>
              <a:gd name="connsiteX144" fmla="*/ 2514600 w 4114828"/>
              <a:gd name="connsiteY144" fmla="*/ 2590800 h 4572000"/>
              <a:gd name="connsiteX145" fmla="*/ 2209800 w 4114828"/>
              <a:gd name="connsiteY145" fmla="*/ 2590800 h 4572000"/>
              <a:gd name="connsiteX146" fmla="*/ 2133600 w 4114828"/>
              <a:gd name="connsiteY146" fmla="*/ 2514600 h 4572000"/>
              <a:gd name="connsiteX147" fmla="*/ 2133600 w 4114828"/>
              <a:gd name="connsiteY147" fmla="*/ 2209800 h 4572000"/>
              <a:gd name="connsiteX148" fmla="*/ 2209800 w 4114828"/>
              <a:gd name="connsiteY148" fmla="*/ 2133600 h 4572000"/>
              <a:gd name="connsiteX149" fmla="*/ 1600200 w 4114828"/>
              <a:gd name="connsiteY149" fmla="*/ 2133600 h 4572000"/>
              <a:gd name="connsiteX150" fmla="*/ 1905000 w 4114828"/>
              <a:gd name="connsiteY150" fmla="*/ 2133600 h 4572000"/>
              <a:gd name="connsiteX151" fmla="*/ 1981200 w 4114828"/>
              <a:gd name="connsiteY151" fmla="*/ 2209800 h 4572000"/>
              <a:gd name="connsiteX152" fmla="*/ 1981200 w 4114828"/>
              <a:gd name="connsiteY152" fmla="*/ 2514600 h 4572000"/>
              <a:gd name="connsiteX153" fmla="*/ 1905000 w 4114828"/>
              <a:gd name="connsiteY153" fmla="*/ 2590800 h 4572000"/>
              <a:gd name="connsiteX154" fmla="*/ 1600200 w 4114828"/>
              <a:gd name="connsiteY154" fmla="*/ 2590800 h 4572000"/>
              <a:gd name="connsiteX155" fmla="*/ 1524000 w 4114828"/>
              <a:gd name="connsiteY155" fmla="*/ 2514600 h 4572000"/>
              <a:gd name="connsiteX156" fmla="*/ 1524000 w 4114828"/>
              <a:gd name="connsiteY156" fmla="*/ 2209800 h 4572000"/>
              <a:gd name="connsiteX157" fmla="*/ 1600200 w 4114828"/>
              <a:gd name="connsiteY157" fmla="*/ 2133600 h 4572000"/>
              <a:gd name="connsiteX158" fmla="*/ 3505200 w 4114828"/>
              <a:gd name="connsiteY158" fmla="*/ 1981200 h 4572000"/>
              <a:gd name="connsiteX159" fmla="*/ 3505200 w 4114828"/>
              <a:gd name="connsiteY159" fmla="*/ 2133600 h 4572000"/>
              <a:gd name="connsiteX160" fmla="*/ 3657600 w 4114828"/>
              <a:gd name="connsiteY160" fmla="*/ 2133600 h 4572000"/>
              <a:gd name="connsiteX161" fmla="*/ 3657600 w 4114828"/>
              <a:gd name="connsiteY161" fmla="*/ 1981200 h 4572000"/>
              <a:gd name="connsiteX162" fmla="*/ 3200400 w 4114828"/>
              <a:gd name="connsiteY162" fmla="*/ 1981200 h 4572000"/>
              <a:gd name="connsiteX163" fmla="*/ 3200400 w 4114828"/>
              <a:gd name="connsiteY163" fmla="*/ 2133600 h 4572000"/>
              <a:gd name="connsiteX164" fmla="*/ 3352800 w 4114828"/>
              <a:gd name="connsiteY164" fmla="*/ 2133600 h 4572000"/>
              <a:gd name="connsiteX165" fmla="*/ 3352800 w 4114828"/>
              <a:gd name="connsiteY165" fmla="*/ 1981200 h 4572000"/>
              <a:gd name="connsiteX166" fmla="*/ 762000 w 4114828"/>
              <a:gd name="connsiteY166" fmla="*/ 1981200 h 4572000"/>
              <a:gd name="connsiteX167" fmla="*/ 762000 w 4114828"/>
              <a:gd name="connsiteY167" fmla="*/ 2133600 h 4572000"/>
              <a:gd name="connsiteX168" fmla="*/ 914400 w 4114828"/>
              <a:gd name="connsiteY168" fmla="*/ 2133600 h 4572000"/>
              <a:gd name="connsiteX169" fmla="*/ 914400 w 4114828"/>
              <a:gd name="connsiteY169" fmla="*/ 1981200 h 4572000"/>
              <a:gd name="connsiteX170" fmla="*/ 457200 w 4114828"/>
              <a:gd name="connsiteY170" fmla="*/ 1981200 h 4572000"/>
              <a:gd name="connsiteX171" fmla="*/ 457200 w 4114828"/>
              <a:gd name="connsiteY171" fmla="*/ 2133600 h 4572000"/>
              <a:gd name="connsiteX172" fmla="*/ 609600 w 4114828"/>
              <a:gd name="connsiteY172" fmla="*/ 2133600 h 4572000"/>
              <a:gd name="connsiteX173" fmla="*/ 609600 w 4114828"/>
              <a:gd name="connsiteY173" fmla="*/ 1981200 h 4572000"/>
              <a:gd name="connsiteX174" fmla="*/ 3124200 w 4114828"/>
              <a:gd name="connsiteY174" fmla="*/ 1828800 h 4572000"/>
              <a:gd name="connsiteX175" fmla="*/ 3733800 w 4114828"/>
              <a:gd name="connsiteY175" fmla="*/ 1828800 h 4572000"/>
              <a:gd name="connsiteX176" fmla="*/ 3810000 w 4114828"/>
              <a:gd name="connsiteY176" fmla="*/ 1905000 h 4572000"/>
              <a:gd name="connsiteX177" fmla="*/ 3810000 w 4114828"/>
              <a:gd name="connsiteY177" fmla="*/ 2209800 h 4572000"/>
              <a:gd name="connsiteX178" fmla="*/ 3733800 w 4114828"/>
              <a:gd name="connsiteY178" fmla="*/ 2286000 h 4572000"/>
              <a:gd name="connsiteX179" fmla="*/ 3124200 w 4114828"/>
              <a:gd name="connsiteY179" fmla="*/ 2286000 h 4572000"/>
              <a:gd name="connsiteX180" fmla="*/ 3048000 w 4114828"/>
              <a:gd name="connsiteY180" fmla="*/ 2209800 h 4572000"/>
              <a:gd name="connsiteX181" fmla="*/ 3048000 w 4114828"/>
              <a:gd name="connsiteY181" fmla="*/ 1905000 h 4572000"/>
              <a:gd name="connsiteX182" fmla="*/ 3124200 w 4114828"/>
              <a:gd name="connsiteY182" fmla="*/ 1828800 h 4572000"/>
              <a:gd name="connsiteX183" fmla="*/ 381000 w 4114828"/>
              <a:gd name="connsiteY183" fmla="*/ 1828800 h 4572000"/>
              <a:gd name="connsiteX184" fmla="*/ 990600 w 4114828"/>
              <a:gd name="connsiteY184" fmla="*/ 1828800 h 4572000"/>
              <a:gd name="connsiteX185" fmla="*/ 1066800 w 4114828"/>
              <a:gd name="connsiteY185" fmla="*/ 1905000 h 4572000"/>
              <a:gd name="connsiteX186" fmla="*/ 1066800 w 4114828"/>
              <a:gd name="connsiteY186" fmla="*/ 2209800 h 4572000"/>
              <a:gd name="connsiteX187" fmla="*/ 990600 w 4114828"/>
              <a:gd name="connsiteY187" fmla="*/ 2286000 h 4572000"/>
              <a:gd name="connsiteX188" fmla="*/ 381000 w 4114828"/>
              <a:gd name="connsiteY188" fmla="*/ 2286000 h 4572000"/>
              <a:gd name="connsiteX189" fmla="*/ 304800 w 4114828"/>
              <a:gd name="connsiteY189" fmla="*/ 2209800 h 4572000"/>
              <a:gd name="connsiteX190" fmla="*/ 304800 w 4114828"/>
              <a:gd name="connsiteY190" fmla="*/ 1905000 h 4572000"/>
              <a:gd name="connsiteX191" fmla="*/ 381000 w 4114828"/>
              <a:gd name="connsiteY191" fmla="*/ 1828800 h 4572000"/>
              <a:gd name="connsiteX192" fmla="*/ 2286000 w 4114828"/>
              <a:gd name="connsiteY192" fmla="*/ 1676400 h 4572000"/>
              <a:gd name="connsiteX193" fmla="*/ 2286000 w 4114828"/>
              <a:gd name="connsiteY193" fmla="*/ 1828800 h 4572000"/>
              <a:gd name="connsiteX194" fmla="*/ 2438400 w 4114828"/>
              <a:gd name="connsiteY194" fmla="*/ 1828800 h 4572000"/>
              <a:gd name="connsiteX195" fmla="*/ 2438400 w 4114828"/>
              <a:gd name="connsiteY195" fmla="*/ 1676400 h 4572000"/>
              <a:gd name="connsiteX196" fmla="*/ 1676400 w 4114828"/>
              <a:gd name="connsiteY196" fmla="*/ 1676400 h 4572000"/>
              <a:gd name="connsiteX197" fmla="*/ 1676400 w 4114828"/>
              <a:gd name="connsiteY197" fmla="*/ 1828800 h 4572000"/>
              <a:gd name="connsiteX198" fmla="*/ 1828800 w 4114828"/>
              <a:gd name="connsiteY198" fmla="*/ 1828800 h 4572000"/>
              <a:gd name="connsiteX199" fmla="*/ 1828800 w 4114828"/>
              <a:gd name="connsiteY199" fmla="*/ 1676400 h 4572000"/>
              <a:gd name="connsiteX200" fmla="*/ 152400 w 4114828"/>
              <a:gd name="connsiteY200" fmla="*/ 1676400 h 4572000"/>
              <a:gd name="connsiteX201" fmla="*/ 152400 w 4114828"/>
              <a:gd name="connsiteY201" fmla="*/ 4419600 h 4572000"/>
              <a:gd name="connsiteX202" fmla="*/ 1219200 w 4114828"/>
              <a:gd name="connsiteY202" fmla="*/ 4419600 h 4572000"/>
              <a:gd name="connsiteX203" fmla="*/ 1219200 w 4114828"/>
              <a:gd name="connsiteY203" fmla="*/ 1676400 h 4572000"/>
              <a:gd name="connsiteX204" fmla="*/ 2209800 w 4114828"/>
              <a:gd name="connsiteY204" fmla="*/ 1524000 h 4572000"/>
              <a:gd name="connsiteX205" fmla="*/ 2514600 w 4114828"/>
              <a:gd name="connsiteY205" fmla="*/ 1524000 h 4572000"/>
              <a:gd name="connsiteX206" fmla="*/ 2590800 w 4114828"/>
              <a:gd name="connsiteY206" fmla="*/ 1600200 h 4572000"/>
              <a:gd name="connsiteX207" fmla="*/ 2590800 w 4114828"/>
              <a:gd name="connsiteY207" fmla="*/ 1905000 h 4572000"/>
              <a:gd name="connsiteX208" fmla="*/ 2514600 w 4114828"/>
              <a:gd name="connsiteY208" fmla="*/ 1981200 h 4572000"/>
              <a:gd name="connsiteX209" fmla="*/ 2209800 w 4114828"/>
              <a:gd name="connsiteY209" fmla="*/ 1981200 h 4572000"/>
              <a:gd name="connsiteX210" fmla="*/ 2133600 w 4114828"/>
              <a:gd name="connsiteY210" fmla="*/ 1905000 h 4572000"/>
              <a:gd name="connsiteX211" fmla="*/ 2133600 w 4114828"/>
              <a:gd name="connsiteY211" fmla="*/ 1600200 h 4572000"/>
              <a:gd name="connsiteX212" fmla="*/ 2209800 w 4114828"/>
              <a:gd name="connsiteY212" fmla="*/ 1524000 h 4572000"/>
              <a:gd name="connsiteX213" fmla="*/ 1600200 w 4114828"/>
              <a:gd name="connsiteY213" fmla="*/ 1524000 h 4572000"/>
              <a:gd name="connsiteX214" fmla="*/ 1905000 w 4114828"/>
              <a:gd name="connsiteY214" fmla="*/ 1524000 h 4572000"/>
              <a:gd name="connsiteX215" fmla="*/ 1981200 w 4114828"/>
              <a:gd name="connsiteY215" fmla="*/ 1600200 h 4572000"/>
              <a:gd name="connsiteX216" fmla="*/ 1981200 w 4114828"/>
              <a:gd name="connsiteY216" fmla="*/ 1905000 h 4572000"/>
              <a:gd name="connsiteX217" fmla="*/ 1905000 w 4114828"/>
              <a:gd name="connsiteY217" fmla="*/ 1981200 h 4572000"/>
              <a:gd name="connsiteX218" fmla="*/ 1600200 w 4114828"/>
              <a:gd name="connsiteY218" fmla="*/ 1981200 h 4572000"/>
              <a:gd name="connsiteX219" fmla="*/ 1524000 w 4114828"/>
              <a:gd name="connsiteY219" fmla="*/ 1905000 h 4572000"/>
              <a:gd name="connsiteX220" fmla="*/ 1524000 w 4114828"/>
              <a:gd name="connsiteY220" fmla="*/ 1600200 h 4572000"/>
              <a:gd name="connsiteX221" fmla="*/ 1600200 w 4114828"/>
              <a:gd name="connsiteY221" fmla="*/ 1524000 h 4572000"/>
              <a:gd name="connsiteX222" fmla="*/ 3505200 w 4114828"/>
              <a:gd name="connsiteY222" fmla="*/ 1371600 h 4572000"/>
              <a:gd name="connsiteX223" fmla="*/ 3505200 w 4114828"/>
              <a:gd name="connsiteY223" fmla="*/ 1524000 h 4572000"/>
              <a:gd name="connsiteX224" fmla="*/ 3657600 w 4114828"/>
              <a:gd name="connsiteY224" fmla="*/ 1524000 h 4572000"/>
              <a:gd name="connsiteX225" fmla="*/ 3657600 w 4114828"/>
              <a:gd name="connsiteY225" fmla="*/ 1371600 h 4572000"/>
              <a:gd name="connsiteX226" fmla="*/ 3200400 w 4114828"/>
              <a:gd name="connsiteY226" fmla="*/ 1371600 h 4572000"/>
              <a:gd name="connsiteX227" fmla="*/ 3200400 w 4114828"/>
              <a:gd name="connsiteY227" fmla="*/ 1524000 h 4572000"/>
              <a:gd name="connsiteX228" fmla="*/ 3352800 w 4114828"/>
              <a:gd name="connsiteY228" fmla="*/ 1524000 h 4572000"/>
              <a:gd name="connsiteX229" fmla="*/ 3352800 w 4114828"/>
              <a:gd name="connsiteY229" fmla="*/ 1371600 h 4572000"/>
              <a:gd name="connsiteX230" fmla="*/ 3124200 w 4114828"/>
              <a:gd name="connsiteY230" fmla="*/ 1219200 h 4572000"/>
              <a:gd name="connsiteX231" fmla="*/ 3733800 w 4114828"/>
              <a:gd name="connsiteY231" fmla="*/ 1219200 h 4572000"/>
              <a:gd name="connsiteX232" fmla="*/ 3810000 w 4114828"/>
              <a:gd name="connsiteY232" fmla="*/ 1295400 h 4572000"/>
              <a:gd name="connsiteX233" fmla="*/ 3810000 w 4114828"/>
              <a:gd name="connsiteY233" fmla="*/ 1600200 h 4572000"/>
              <a:gd name="connsiteX234" fmla="*/ 3733800 w 4114828"/>
              <a:gd name="connsiteY234" fmla="*/ 1676400 h 4572000"/>
              <a:gd name="connsiteX235" fmla="*/ 3124200 w 4114828"/>
              <a:gd name="connsiteY235" fmla="*/ 1676400 h 4572000"/>
              <a:gd name="connsiteX236" fmla="*/ 3048000 w 4114828"/>
              <a:gd name="connsiteY236" fmla="*/ 1600200 h 4572000"/>
              <a:gd name="connsiteX237" fmla="*/ 3048000 w 4114828"/>
              <a:gd name="connsiteY237" fmla="*/ 1295400 h 4572000"/>
              <a:gd name="connsiteX238" fmla="*/ 3124200 w 4114828"/>
              <a:gd name="connsiteY238" fmla="*/ 1219200 h 4572000"/>
              <a:gd name="connsiteX239" fmla="*/ 2286000 w 4114828"/>
              <a:gd name="connsiteY239" fmla="*/ 1066800 h 4572000"/>
              <a:gd name="connsiteX240" fmla="*/ 2286000 w 4114828"/>
              <a:gd name="connsiteY240" fmla="*/ 1219200 h 4572000"/>
              <a:gd name="connsiteX241" fmla="*/ 2438400 w 4114828"/>
              <a:gd name="connsiteY241" fmla="*/ 1219200 h 4572000"/>
              <a:gd name="connsiteX242" fmla="*/ 2438400 w 4114828"/>
              <a:gd name="connsiteY242" fmla="*/ 1066800 h 4572000"/>
              <a:gd name="connsiteX243" fmla="*/ 1676400 w 4114828"/>
              <a:gd name="connsiteY243" fmla="*/ 1066800 h 4572000"/>
              <a:gd name="connsiteX244" fmla="*/ 1676400 w 4114828"/>
              <a:gd name="connsiteY244" fmla="*/ 1219200 h 4572000"/>
              <a:gd name="connsiteX245" fmla="*/ 1828800 w 4114828"/>
              <a:gd name="connsiteY245" fmla="*/ 1219200 h 4572000"/>
              <a:gd name="connsiteX246" fmla="*/ 1828800 w 4114828"/>
              <a:gd name="connsiteY246" fmla="*/ 1066800 h 4572000"/>
              <a:gd name="connsiteX247" fmla="*/ 2209800 w 4114828"/>
              <a:gd name="connsiteY247" fmla="*/ 914400 h 4572000"/>
              <a:gd name="connsiteX248" fmla="*/ 2514600 w 4114828"/>
              <a:gd name="connsiteY248" fmla="*/ 914400 h 4572000"/>
              <a:gd name="connsiteX249" fmla="*/ 2590800 w 4114828"/>
              <a:gd name="connsiteY249" fmla="*/ 990600 h 4572000"/>
              <a:gd name="connsiteX250" fmla="*/ 2590800 w 4114828"/>
              <a:gd name="connsiteY250" fmla="*/ 1295400 h 4572000"/>
              <a:gd name="connsiteX251" fmla="*/ 2514600 w 4114828"/>
              <a:gd name="connsiteY251" fmla="*/ 1371600 h 4572000"/>
              <a:gd name="connsiteX252" fmla="*/ 2209800 w 4114828"/>
              <a:gd name="connsiteY252" fmla="*/ 1371600 h 4572000"/>
              <a:gd name="connsiteX253" fmla="*/ 2133600 w 4114828"/>
              <a:gd name="connsiteY253" fmla="*/ 1295400 h 4572000"/>
              <a:gd name="connsiteX254" fmla="*/ 2133600 w 4114828"/>
              <a:gd name="connsiteY254" fmla="*/ 990600 h 4572000"/>
              <a:gd name="connsiteX255" fmla="*/ 2209800 w 4114828"/>
              <a:gd name="connsiteY255" fmla="*/ 914400 h 4572000"/>
              <a:gd name="connsiteX256" fmla="*/ 1600200 w 4114828"/>
              <a:gd name="connsiteY256" fmla="*/ 914400 h 4572000"/>
              <a:gd name="connsiteX257" fmla="*/ 1905000 w 4114828"/>
              <a:gd name="connsiteY257" fmla="*/ 914400 h 4572000"/>
              <a:gd name="connsiteX258" fmla="*/ 1981200 w 4114828"/>
              <a:gd name="connsiteY258" fmla="*/ 990600 h 4572000"/>
              <a:gd name="connsiteX259" fmla="*/ 1981200 w 4114828"/>
              <a:gd name="connsiteY259" fmla="*/ 1295400 h 4572000"/>
              <a:gd name="connsiteX260" fmla="*/ 1905000 w 4114828"/>
              <a:gd name="connsiteY260" fmla="*/ 1371600 h 4572000"/>
              <a:gd name="connsiteX261" fmla="*/ 1600200 w 4114828"/>
              <a:gd name="connsiteY261" fmla="*/ 1371600 h 4572000"/>
              <a:gd name="connsiteX262" fmla="*/ 1524000 w 4114828"/>
              <a:gd name="connsiteY262" fmla="*/ 1295400 h 4572000"/>
              <a:gd name="connsiteX263" fmla="*/ 1524000 w 4114828"/>
              <a:gd name="connsiteY263" fmla="*/ 990600 h 4572000"/>
              <a:gd name="connsiteX264" fmla="*/ 1600200 w 4114828"/>
              <a:gd name="connsiteY264" fmla="*/ 914400 h 4572000"/>
              <a:gd name="connsiteX265" fmla="*/ 1371600 w 4114828"/>
              <a:gd name="connsiteY265" fmla="*/ 762000 h 4572000"/>
              <a:gd name="connsiteX266" fmla="*/ 1371600 w 4114828"/>
              <a:gd name="connsiteY266" fmla="*/ 1600200 h 4572000"/>
              <a:gd name="connsiteX267" fmla="*/ 1371600 w 4114828"/>
              <a:gd name="connsiteY267" fmla="*/ 4419600 h 4572000"/>
              <a:gd name="connsiteX268" fmla="*/ 1752600 w 4114828"/>
              <a:gd name="connsiteY268" fmla="*/ 4419600 h 4572000"/>
              <a:gd name="connsiteX269" fmla="*/ 1752600 w 4114828"/>
              <a:gd name="connsiteY269" fmla="*/ 3810000 h 4572000"/>
              <a:gd name="connsiteX270" fmla="*/ 1524000 w 4114828"/>
              <a:gd name="connsiteY270" fmla="*/ 3810000 h 4572000"/>
              <a:gd name="connsiteX271" fmla="*/ 1524000 w 4114828"/>
              <a:gd name="connsiteY271" fmla="*/ 3657600 h 4572000"/>
              <a:gd name="connsiteX272" fmla="*/ 2126456 w 4114828"/>
              <a:gd name="connsiteY272" fmla="*/ 3657600 h 4572000"/>
              <a:gd name="connsiteX273" fmla="*/ 2126456 w 4114828"/>
              <a:gd name="connsiteY273" fmla="*/ 3810000 h 4572000"/>
              <a:gd name="connsiteX274" fmla="*/ 1905000 w 4114828"/>
              <a:gd name="connsiteY274" fmla="*/ 3810000 h 4572000"/>
              <a:gd name="connsiteX275" fmla="*/ 1905000 w 4114828"/>
              <a:gd name="connsiteY275" fmla="*/ 4419600 h 4572000"/>
              <a:gd name="connsiteX276" fmla="*/ 2126456 w 4114828"/>
              <a:gd name="connsiteY276" fmla="*/ 4419600 h 4572000"/>
              <a:gd name="connsiteX277" fmla="*/ 2494359 w 4114828"/>
              <a:gd name="connsiteY277" fmla="*/ 4419600 h 4572000"/>
              <a:gd name="connsiteX278" fmla="*/ 2494359 w 4114828"/>
              <a:gd name="connsiteY278" fmla="*/ 4419599 h 4572000"/>
              <a:gd name="connsiteX279" fmla="*/ 3401616 w 4114828"/>
              <a:gd name="connsiteY279" fmla="*/ 4419599 h 4572000"/>
              <a:gd name="connsiteX280" fmla="*/ 3401616 w 4114828"/>
              <a:gd name="connsiteY280" fmla="*/ 4419600 h 4572000"/>
              <a:gd name="connsiteX281" fmla="*/ 3962400 w 4114828"/>
              <a:gd name="connsiteY281" fmla="*/ 4419600 h 4572000"/>
              <a:gd name="connsiteX282" fmla="*/ 3962400 w 4114828"/>
              <a:gd name="connsiteY282" fmla="*/ 4221956 h 4572000"/>
              <a:gd name="connsiteX283" fmla="*/ 3962400 w 4114828"/>
              <a:gd name="connsiteY283" fmla="*/ 4139406 h 4572000"/>
              <a:gd name="connsiteX284" fmla="*/ 3962400 w 4114828"/>
              <a:gd name="connsiteY284" fmla="*/ 3999706 h 4572000"/>
              <a:gd name="connsiteX285" fmla="*/ 3962400 w 4114828"/>
              <a:gd name="connsiteY285" fmla="*/ 3917156 h 4572000"/>
              <a:gd name="connsiteX286" fmla="*/ 3962400 w 4114828"/>
              <a:gd name="connsiteY286" fmla="*/ 3777456 h 4572000"/>
              <a:gd name="connsiteX287" fmla="*/ 3962400 w 4114828"/>
              <a:gd name="connsiteY287" fmla="*/ 3694906 h 4572000"/>
              <a:gd name="connsiteX288" fmla="*/ 3962400 w 4114828"/>
              <a:gd name="connsiteY288" fmla="*/ 3555206 h 4572000"/>
              <a:gd name="connsiteX289" fmla="*/ 3962400 w 4114828"/>
              <a:gd name="connsiteY289" fmla="*/ 3472656 h 4572000"/>
              <a:gd name="connsiteX290" fmla="*/ 3962400 w 4114828"/>
              <a:gd name="connsiteY290" fmla="*/ 3332956 h 4572000"/>
              <a:gd name="connsiteX291" fmla="*/ 3962400 w 4114828"/>
              <a:gd name="connsiteY291" fmla="*/ 3250406 h 4572000"/>
              <a:gd name="connsiteX292" fmla="*/ 3962400 w 4114828"/>
              <a:gd name="connsiteY292" fmla="*/ 3110706 h 4572000"/>
              <a:gd name="connsiteX293" fmla="*/ 3962400 w 4114828"/>
              <a:gd name="connsiteY293" fmla="*/ 3028156 h 4572000"/>
              <a:gd name="connsiteX294" fmla="*/ 3962400 w 4114828"/>
              <a:gd name="connsiteY294" fmla="*/ 2888456 h 4572000"/>
              <a:gd name="connsiteX295" fmla="*/ 3962400 w 4114828"/>
              <a:gd name="connsiteY295" fmla="*/ 2805906 h 4572000"/>
              <a:gd name="connsiteX296" fmla="*/ 3962400 w 4114828"/>
              <a:gd name="connsiteY296" fmla="*/ 2736056 h 4572000"/>
              <a:gd name="connsiteX297" fmla="*/ 3962400 w 4114828"/>
              <a:gd name="connsiteY297" fmla="*/ 2583656 h 4572000"/>
              <a:gd name="connsiteX298" fmla="*/ 3962400 w 4114828"/>
              <a:gd name="connsiteY298" fmla="*/ 1066800 h 4572000"/>
              <a:gd name="connsiteX299" fmla="*/ 2895600 w 4114828"/>
              <a:gd name="connsiteY299" fmla="*/ 1066800 h 4572000"/>
              <a:gd name="connsiteX300" fmla="*/ 2895600 w 4114828"/>
              <a:gd name="connsiteY300" fmla="*/ 2290762 h 4572000"/>
              <a:gd name="connsiteX301" fmla="*/ 2895600 w 4114828"/>
              <a:gd name="connsiteY301" fmla="*/ 2362200 h 4572000"/>
              <a:gd name="connsiteX302" fmla="*/ 2895600 w 4114828"/>
              <a:gd name="connsiteY302" fmla="*/ 3626644 h 4572000"/>
              <a:gd name="connsiteX303" fmla="*/ 2743200 w 4114828"/>
              <a:gd name="connsiteY303" fmla="*/ 3626644 h 4572000"/>
              <a:gd name="connsiteX304" fmla="*/ 2743200 w 4114828"/>
              <a:gd name="connsiteY304" fmla="*/ 2362200 h 4572000"/>
              <a:gd name="connsiteX305" fmla="*/ 2743200 w 4114828"/>
              <a:gd name="connsiteY305" fmla="*/ 2290762 h 4572000"/>
              <a:gd name="connsiteX306" fmla="*/ 2743200 w 4114828"/>
              <a:gd name="connsiteY306" fmla="*/ 990600 h 4572000"/>
              <a:gd name="connsiteX307" fmla="*/ 2743200 w 4114828"/>
              <a:gd name="connsiteY307" fmla="*/ 762000 h 4572000"/>
              <a:gd name="connsiteX308" fmla="*/ 2057400 w 4114828"/>
              <a:gd name="connsiteY308" fmla="*/ 203225 h 4572000"/>
              <a:gd name="connsiteX309" fmla="*/ 1752600 w 4114828"/>
              <a:gd name="connsiteY309" fmla="*/ 609600 h 4572000"/>
              <a:gd name="connsiteX310" fmla="*/ 2362200 w 4114828"/>
              <a:gd name="connsiteY310" fmla="*/ 609600 h 4572000"/>
              <a:gd name="connsiteX311" fmla="*/ 3508629 w 4114828"/>
              <a:gd name="connsiteY311" fmla="*/ 187376 h 4572000"/>
              <a:gd name="connsiteX312" fmla="*/ 3476320 w 4114828"/>
              <a:gd name="connsiteY312" fmla="*/ 297713 h 4572000"/>
              <a:gd name="connsiteX313" fmla="*/ 3542843 w 4114828"/>
              <a:gd name="connsiteY313" fmla="*/ 463220 h 4572000"/>
              <a:gd name="connsiteX314" fmla="*/ 3650590 w 4114828"/>
              <a:gd name="connsiteY314" fmla="*/ 571043 h 4572000"/>
              <a:gd name="connsiteX315" fmla="*/ 3926129 w 4114828"/>
              <a:gd name="connsiteY315" fmla="*/ 604875 h 4572000"/>
              <a:gd name="connsiteX316" fmla="*/ 3505200 w 4114828"/>
              <a:gd name="connsiteY316" fmla="*/ 0 h 4572000"/>
              <a:gd name="connsiteX317" fmla="*/ 3559073 w 4114828"/>
              <a:gd name="connsiteY317" fmla="*/ 22326 h 4572000"/>
              <a:gd name="connsiteX318" fmla="*/ 3810000 w 4114828"/>
              <a:gd name="connsiteY318" fmla="*/ 273253 h 4572000"/>
              <a:gd name="connsiteX319" fmla="*/ 3984726 w 4114828"/>
              <a:gd name="connsiteY319" fmla="*/ 98526 h 4572000"/>
              <a:gd name="connsiteX320" fmla="*/ 4092473 w 4114828"/>
              <a:gd name="connsiteY320" fmla="*/ 206273 h 4572000"/>
              <a:gd name="connsiteX321" fmla="*/ 3917747 w 4114828"/>
              <a:gd name="connsiteY321" fmla="*/ 381000 h 4572000"/>
              <a:gd name="connsiteX322" fmla="*/ 4092473 w 4114828"/>
              <a:gd name="connsiteY322" fmla="*/ 555726 h 4572000"/>
              <a:gd name="connsiteX323" fmla="*/ 4092549 w 4114828"/>
              <a:gd name="connsiteY323" fmla="*/ 663397 h 4572000"/>
              <a:gd name="connsiteX324" fmla="*/ 4077309 w 4114828"/>
              <a:gd name="connsiteY324" fmla="*/ 678713 h 4572000"/>
              <a:gd name="connsiteX325" fmla="*/ 3810000 w 4114828"/>
              <a:gd name="connsiteY325" fmla="*/ 789203 h 4572000"/>
              <a:gd name="connsiteX326" fmla="*/ 3585286 w 4114828"/>
              <a:gd name="connsiteY326" fmla="*/ 713460 h 4572000"/>
              <a:gd name="connsiteX327" fmla="*/ 3505200 w 4114828"/>
              <a:gd name="connsiteY327" fmla="*/ 793547 h 4572000"/>
              <a:gd name="connsiteX328" fmla="*/ 3505200 w 4114828"/>
              <a:gd name="connsiteY328" fmla="*/ 914400 h 4572000"/>
              <a:gd name="connsiteX329" fmla="*/ 4038600 w 4114828"/>
              <a:gd name="connsiteY329" fmla="*/ 914400 h 4572000"/>
              <a:gd name="connsiteX330" fmla="*/ 4114800 w 4114828"/>
              <a:gd name="connsiteY330" fmla="*/ 990600 h 4572000"/>
              <a:gd name="connsiteX331" fmla="*/ 4114800 w 4114828"/>
              <a:gd name="connsiteY331" fmla="*/ 2583656 h 4572000"/>
              <a:gd name="connsiteX332" fmla="*/ 4114800 w 4114828"/>
              <a:gd name="connsiteY332" fmla="*/ 2736056 h 4572000"/>
              <a:gd name="connsiteX333" fmla="*/ 4114800 w 4114828"/>
              <a:gd name="connsiteY333" fmla="*/ 2805906 h 4572000"/>
              <a:gd name="connsiteX334" fmla="*/ 4114800 w 4114828"/>
              <a:gd name="connsiteY334" fmla="*/ 2888456 h 4572000"/>
              <a:gd name="connsiteX335" fmla="*/ 4114800 w 4114828"/>
              <a:gd name="connsiteY335" fmla="*/ 3028156 h 4572000"/>
              <a:gd name="connsiteX336" fmla="*/ 4114800 w 4114828"/>
              <a:gd name="connsiteY336" fmla="*/ 3110706 h 4572000"/>
              <a:gd name="connsiteX337" fmla="*/ 4114800 w 4114828"/>
              <a:gd name="connsiteY337" fmla="*/ 3250406 h 4572000"/>
              <a:gd name="connsiteX338" fmla="*/ 4114800 w 4114828"/>
              <a:gd name="connsiteY338" fmla="*/ 3332956 h 4572000"/>
              <a:gd name="connsiteX339" fmla="*/ 4114800 w 4114828"/>
              <a:gd name="connsiteY339" fmla="*/ 3472656 h 4572000"/>
              <a:gd name="connsiteX340" fmla="*/ 4114800 w 4114828"/>
              <a:gd name="connsiteY340" fmla="*/ 3555206 h 4572000"/>
              <a:gd name="connsiteX341" fmla="*/ 4114800 w 4114828"/>
              <a:gd name="connsiteY341" fmla="*/ 3694906 h 4572000"/>
              <a:gd name="connsiteX342" fmla="*/ 4114800 w 4114828"/>
              <a:gd name="connsiteY342" fmla="*/ 3777456 h 4572000"/>
              <a:gd name="connsiteX343" fmla="*/ 4114800 w 4114828"/>
              <a:gd name="connsiteY343" fmla="*/ 3917156 h 4572000"/>
              <a:gd name="connsiteX344" fmla="*/ 4114800 w 4114828"/>
              <a:gd name="connsiteY344" fmla="*/ 3999706 h 4572000"/>
              <a:gd name="connsiteX345" fmla="*/ 4114800 w 4114828"/>
              <a:gd name="connsiteY345" fmla="*/ 4139406 h 4572000"/>
              <a:gd name="connsiteX346" fmla="*/ 4114800 w 4114828"/>
              <a:gd name="connsiteY346" fmla="*/ 4221956 h 4572000"/>
              <a:gd name="connsiteX347" fmla="*/ 4114800 w 4114828"/>
              <a:gd name="connsiteY347" fmla="*/ 4444206 h 4572000"/>
              <a:gd name="connsiteX348" fmla="*/ 4114800 w 4114828"/>
              <a:gd name="connsiteY348" fmla="*/ 4495800 h 4572000"/>
              <a:gd name="connsiteX349" fmla="*/ 4038600 w 4114828"/>
              <a:gd name="connsiteY349" fmla="*/ 4572000 h 4572000"/>
              <a:gd name="connsiteX350" fmla="*/ 3045619 w 4114828"/>
              <a:gd name="connsiteY350" fmla="*/ 4572000 h 4572000"/>
              <a:gd name="connsiteX351" fmla="*/ 3045619 w 4114828"/>
              <a:gd name="connsiteY351" fmla="*/ 4571999 h 4572000"/>
              <a:gd name="connsiteX352" fmla="*/ 2783682 w 4114828"/>
              <a:gd name="connsiteY352" fmla="*/ 4571999 h 4572000"/>
              <a:gd name="connsiteX353" fmla="*/ 2783682 w 4114828"/>
              <a:gd name="connsiteY353" fmla="*/ 4572000 h 4572000"/>
              <a:gd name="connsiteX354" fmla="*/ 2126456 w 4114828"/>
              <a:gd name="connsiteY354" fmla="*/ 4572000 h 4572000"/>
              <a:gd name="connsiteX355" fmla="*/ 1876425 w 4114828"/>
              <a:gd name="connsiteY355" fmla="*/ 4572000 h 4572000"/>
              <a:gd name="connsiteX356" fmla="*/ 1828800 w 4114828"/>
              <a:gd name="connsiteY356" fmla="*/ 4572000 h 4572000"/>
              <a:gd name="connsiteX357" fmla="*/ 1295400 w 4114828"/>
              <a:gd name="connsiteY357" fmla="*/ 4572000 h 4572000"/>
              <a:gd name="connsiteX358" fmla="*/ 76200 w 4114828"/>
              <a:gd name="connsiteY358" fmla="*/ 4572000 h 4572000"/>
              <a:gd name="connsiteX359" fmla="*/ 0 w 4114828"/>
              <a:gd name="connsiteY359" fmla="*/ 4495800 h 4572000"/>
              <a:gd name="connsiteX360" fmla="*/ 0 w 4114828"/>
              <a:gd name="connsiteY360" fmla="*/ 1600200 h 4572000"/>
              <a:gd name="connsiteX361" fmla="*/ 76200 w 4114828"/>
              <a:gd name="connsiteY361" fmla="*/ 1524000 h 4572000"/>
              <a:gd name="connsiteX362" fmla="*/ 609600 w 4114828"/>
              <a:gd name="connsiteY362" fmla="*/ 1524000 h 4572000"/>
              <a:gd name="connsiteX363" fmla="*/ 609600 w 4114828"/>
              <a:gd name="connsiteY363" fmla="*/ 914400 h 4572000"/>
              <a:gd name="connsiteX364" fmla="*/ 762000 w 4114828"/>
              <a:gd name="connsiteY364" fmla="*/ 914400 h 4572000"/>
              <a:gd name="connsiteX365" fmla="*/ 762000 w 4114828"/>
              <a:gd name="connsiteY365" fmla="*/ 1524000 h 4572000"/>
              <a:gd name="connsiteX366" fmla="*/ 1219200 w 4114828"/>
              <a:gd name="connsiteY366" fmla="*/ 1524000 h 4572000"/>
              <a:gd name="connsiteX367" fmla="*/ 1219200 w 4114828"/>
              <a:gd name="connsiteY367" fmla="*/ 685800 h 4572000"/>
              <a:gd name="connsiteX368" fmla="*/ 1295400 w 4114828"/>
              <a:gd name="connsiteY368" fmla="*/ 609600 h 4572000"/>
              <a:gd name="connsiteX369" fmla="*/ 1562100 w 4114828"/>
              <a:gd name="connsiteY369" fmla="*/ 609600 h 4572000"/>
              <a:gd name="connsiteX370" fmla="*/ 1996440 w 4114828"/>
              <a:gd name="connsiteY370" fmla="*/ 30480 h 4572000"/>
              <a:gd name="connsiteX371" fmla="*/ 2118360 w 4114828"/>
              <a:gd name="connsiteY371" fmla="*/ 30480 h 4572000"/>
              <a:gd name="connsiteX372" fmla="*/ 2552700 w 4114828"/>
              <a:gd name="connsiteY372" fmla="*/ 609600 h 4572000"/>
              <a:gd name="connsiteX373" fmla="*/ 2819400 w 4114828"/>
              <a:gd name="connsiteY373" fmla="*/ 609600 h 4572000"/>
              <a:gd name="connsiteX374" fmla="*/ 2895600 w 4114828"/>
              <a:gd name="connsiteY374" fmla="*/ 685800 h 4572000"/>
              <a:gd name="connsiteX375" fmla="*/ 2895600 w 4114828"/>
              <a:gd name="connsiteY375" fmla="*/ 914400 h 4572000"/>
              <a:gd name="connsiteX376" fmla="*/ 3352800 w 4114828"/>
              <a:gd name="connsiteY376" fmla="*/ 914400 h 4572000"/>
              <a:gd name="connsiteX377" fmla="*/ 3352800 w 4114828"/>
              <a:gd name="connsiteY377" fmla="*/ 762000 h 4572000"/>
              <a:gd name="connsiteX378" fmla="*/ 3375126 w 4114828"/>
              <a:gd name="connsiteY378" fmla="*/ 708126 h 4572000"/>
              <a:gd name="connsiteX379" fmla="*/ 3473653 w 4114828"/>
              <a:gd name="connsiteY379" fmla="*/ 609600 h 4572000"/>
              <a:gd name="connsiteX380" fmla="*/ 3435020 w 4114828"/>
              <a:gd name="connsiteY380" fmla="*/ 570966 h 4572000"/>
              <a:gd name="connsiteX381" fmla="*/ 3323920 w 4114828"/>
              <a:gd name="connsiteY381" fmla="*/ 294437 h 4572000"/>
              <a:gd name="connsiteX382" fmla="*/ 3444011 w 4114828"/>
              <a:gd name="connsiteY382" fmla="*/ 27889 h 4572000"/>
              <a:gd name="connsiteX383" fmla="*/ 3505200 w 4114828"/>
              <a:gd name="connsiteY38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4114828" h="4572000">
                <a:moveTo>
                  <a:pt x="2876550" y="3990975"/>
                </a:moveTo>
                <a:lnTo>
                  <a:pt x="2876550" y="4143375"/>
                </a:lnTo>
                <a:lnTo>
                  <a:pt x="3028950" y="4143375"/>
                </a:lnTo>
                <a:lnTo>
                  <a:pt x="3028950" y="3990975"/>
                </a:lnTo>
                <a:close/>
                <a:moveTo>
                  <a:pt x="3495675" y="3990974"/>
                </a:moveTo>
                <a:lnTo>
                  <a:pt x="3495675" y="4143374"/>
                </a:lnTo>
                <a:lnTo>
                  <a:pt x="3648075" y="4143374"/>
                </a:lnTo>
                <a:lnTo>
                  <a:pt x="3648075" y="3990974"/>
                </a:lnTo>
                <a:close/>
                <a:moveTo>
                  <a:pt x="2800350" y="3838575"/>
                </a:moveTo>
                <a:lnTo>
                  <a:pt x="3105150" y="3838575"/>
                </a:lnTo>
                <a:cubicBezTo>
                  <a:pt x="3147288" y="3838575"/>
                  <a:pt x="3181350" y="3872712"/>
                  <a:pt x="3181350" y="3914775"/>
                </a:cubicBezTo>
                <a:lnTo>
                  <a:pt x="3181350" y="4219575"/>
                </a:lnTo>
                <a:cubicBezTo>
                  <a:pt x="3181350" y="4261637"/>
                  <a:pt x="3147288" y="4295775"/>
                  <a:pt x="3105150" y="4295775"/>
                </a:cubicBezTo>
                <a:lnTo>
                  <a:pt x="2800350" y="4295775"/>
                </a:lnTo>
                <a:cubicBezTo>
                  <a:pt x="2758211" y="4295775"/>
                  <a:pt x="2724150" y="4261637"/>
                  <a:pt x="2724150" y="4219575"/>
                </a:cubicBezTo>
                <a:lnTo>
                  <a:pt x="2724150" y="3914775"/>
                </a:lnTo>
                <a:cubicBezTo>
                  <a:pt x="2724150" y="3872712"/>
                  <a:pt x="2758211" y="3838575"/>
                  <a:pt x="2800350" y="3838575"/>
                </a:cubicBezTo>
                <a:close/>
                <a:moveTo>
                  <a:pt x="3419475" y="3838574"/>
                </a:moveTo>
                <a:lnTo>
                  <a:pt x="3724275" y="3838574"/>
                </a:lnTo>
                <a:cubicBezTo>
                  <a:pt x="3766413" y="3838574"/>
                  <a:pt x="3800475" y="3872711"/>
                  <a:pt x="3800475" y="3914774"/>
                </a:cubicBezTo>
                <a:lnTo>
                  <a:pt x="3800475" y="4219574"/>
                </a:lnTo>
                <a:cubicBezTo>
                  <a:pt x="3800475" y="4261636"/>
                  <a:pt x="3766413" y="4295774"/>
                  <a:pt x="3724275" y="4295774"/>
                </a:cubicBezTo>
                <a:lnTo>
                  <a:pt x="3419475" y="4295774"/>
                </a:lnTo>
                <a:cubicBezTo>
                  <a:pt x="3377336" y="4295774"/>
                  <a:pt x="3343275" y="4261636"/>
                  <a:pt x="3343275" y="4219574"/>
                </a:cubicBezTo>
                <a:lnTo>
                  <a:pt x="3343275" y="3914774"/>
                </a:lnTo>
                <a:cubicBezTo>
                  <a:pt x="3343275" y="3872711"/>
                  <a:pt x="3377336" y="3838574"/>
                  <a:pt x="3419475" y="3838574"/>
                </a:cubicBezTo>
                <a:close/>
                <a:moveTo>
                  <a:pt x="914400" y="3657600"/>
                </a:moveTo>
                <a:lnTo>
                  <a:pt x="1066800" y="3657600"/>
                </a:lnTo>
                <a:lnTo>
                  <a:pt x="1066800" y="3810000"/>
                </a:lnTo>
                <a:lnTo>
                  <a:pt x="914400" y="3810000"/>
                </a:lnTo>
                <a:close/>
                <a:moveTo>
                  <a:pt x="609600" y="3657600"/>
                </a:moveTo>
                <a:lnTo>
                  <a:pt x="762000" y="3657600"/>
                </a:lnTo>
                <a:lnTo>
                  <a:pt x="762000" y="3810000"/>
                </a:lnTo>
                <a:lnTo>
                  <a:pt x="609600" y="3810000"/>
                </a:lnTo>
                <a:close/>
                <a:moveTo>
                  <a:pt x="304800" y="3657600"/>
                </a:moveTo>
                <a:lnTo>
                  <a:pt x="457200" y="3657600"/>
                </a:lnTo>
                <a:lnTo>
                  <a:pt x="457200" y="3810000"/>
                </a:lnTo>
                <a:lnTo>
                  <a:pt x="304800" y="3810000"/>
                </a:lnTo>
                <a:close/>
                <a:moveTo>
                  <a:pt x="3505200" y="3409950"/>
                </a:moveTo>
                <a:lnTo>
                  <a:pt x="3505200" y="3562350"/>
                </a:lnTo>
                <a:lnTo>
                  <a:pt x="3657600" y="3562350"/>
                </a:lnTo>
                <a:lnTo>
                  <a:pt x="3657600" y="3409950"/>
                </a:lnTo>
                <a:close/>
                <a:moveTo>
                  <a:pt x="3200400" y="3409950"/>
                </a:moveTo>
                <a:lnTo>
                  <a:pt x="3200400" y="3562350"/>
                </a:lnTo>
                <a:lnTo>
                  <a:pt x="3352800" y="3562350"/>
                </a:lnTo>
                <a:lnTo>
                  <a:pt x="3352800" y="3409950"/>
                </a:lnTo>
                <a:close/>
                <a:moveTo>
                  <a:pt x="3124200" y="3257550"/>
                </a:moveTo>
                <a:lnTo>
                  <a:pt x="3733800" y="3257550"/>
                </a:lnTo>
                <a:cubicBezTo>
                  <a:pt x="3775938" y="3257550"/>
                  <a:pt x="3810000" y="3291687"/>
                  <a:pt x="3810000" y="3333750"/>
                </a:cubicBezTo>
                <a:lnTo>
                  <a:pt x="3810000" y="3638550"/>
                </a:lnTo>
                <a:cubicBezTo>
                  <a:pt x="3810000" y="3680612"/>
                  <a:pt x="3775938" y="3714750"/>
                  <a:pt x="3733800" y="3714750"/>
                </a:cubicBezTo>
                <a:lnTo>
                  <a:pt x="3124200" y="3714750"/>
                </a:lnTo>
                <a:cubicBezTo>
                  <a:pt x="3082061" y="3714750"/>
                  <a:pt x="3048000" y="3680612"/>
                  <a:pt x="3048000" y="3638550"/>
                </a:cubicBezTo>
                <a:lnTo>
                  <a:pt x="3048000" y="3333750"/>
                </a:lnTo>
                <a:cubicBezTo>
                  <a:pt x="3048000" y="3291687"/>
                  <a:pt x="3082061" y="3257550"/>
                  <a:pt x="3124200" y="3257550"/>
                </a:cubicBezTo>
                <a:close/>
                <a:moveTo>
                  <a:pt x="1676400" y="3200400"/>
                </a:moveTo>
                <a:lnTo>
                  <a:pt x="1676400" y="3352800"/>
                </a:lnTo>
                <a:lnTo>
                  <a:pt x="1828800" y="3352800"/>
                </a:lnTo>
                <a:lnTo>
                  <a:pt x="1828800" y="3200400"/>
                </a:lnTo>
                <a:close/>
                <a:moveTo>
                  <a:pt x="762000" y="3200400"/>
                </a:moveTo>
                <a:lnTo>
                  <a:pt x="762000" y="3352800"/>
                </a:lnTo>
                <a:lnTo>
                  <a:pt x="914400" y="3352800"/>
                </a:lnTo>
                <a:lnTo>
                  <a:pt x="914400" y="3200400"/>
                </a:lnTo>
                <a:close/>
                <a:moveTo>
                  <a:pt x="457200" y="3200400"/>
                </a:moveTo>
                <a:lnTo>
                  <a:pt x="457200" y="3352800"/>
                </a:lnTo>
                <a:lnTo>
                  <a:pt x="609600" y="3352800"/>
                </a:lnTo>
                <a:lnTo>
                  <a:pt x="609600" y="3200400"/>
                </a:lnTo>
                <a:close/>
                <a:moveTo>
                  <a:pt x="2295525" y="3200399"/>
                </a:moveTo>
                <a:lnTo>
                  <a:pt x="2295525" y="3352799"/>
                </a:lnTo>
                <a:lnTo>
                  <a:pt x="2447925" y="3352799"/>
                </a:lnTo>
                <a:lnTo>
                  <a:pt x="2447925" y="3200399"/>
                </a:lnTo>
                <a:close/>
                <a:moveTo>
                  <a:pt x="1600200" y="3048000"/>
                </a:moveTo>
                <a:lnTo>
                  <a:pt x="1905000" y="3048000"/>
                </a:lnTo>
                <a:cubicBezTo>
                  <a:pt x="1947138" y="3048000"/>
                  <a:pt x="1981200" y="3082137"/>
                  <a:pt x="1981200" y="3124200"/>
                </a:cubicBezTo>
                <a:lnTo>
                  <a:pt x="1981200" y="3429000"/>
                </a:lnTo>
                <a:cubicBezTo>
                  <a:pt x="1981200" y="3471062"/>
                  <a:pt x="1947138" y="3505200"/>
                  <a:pt x="1905000" y="3505200"/>
                </a:cubicBezTo>
                <a:lnTo>
                  <a:pt x="1600200" y="3505200"/>
                </a:lnTo>
                <a:cubicBezTo>
                  <a:pt x="1558061" y="3505200"/>
                  <a:pt x="1524000" y="3471062"/>
                  <a:pt x="1524000" y="3429000"/>
                </a:cubicBezTo>
                <a:lnTo>
                  <a:pt x="1524000" y="3124200"/>
                </a:lnTo>
                <a:cubicBezTo>
                  <a:pt x="1524000" y="3082137"/>
                  <a:pt x="1558061" y="3048000"/>
                  <a:pt x="1600200" y="3048000"/>
                </a:cubicBezTo>
                <a:close/>
                <a:moveTo>
                  <a:pt x="381000" y="3048000"/>
                </a:moveTo>
                <a:lnTo>
                  <a:pt x="990600" y="3048000"/>
                </a:lnTo>
                <a:cubicBezTo>
                  <a:pt x="1032738" y="3048000"/>
                  <a:pt x="1066800" y="3082137"/>
                  <a:pt x="1066800" y="3124200"/>
                </a:cubicBezTo>
                <a:lnTo>
                  <a:pt x="1066800" y="3429000"/>
                </a:lnTo>
                <a:cubicBezTo>
                  <a:pt x="1066800" y="3471062"/>
                  <a:pt x="1032738" y="3505200"/>
                  <a:pt x="990600" y="3505200"/>
                </a:cubicBezTo>
                <a:lnTo>
                  <a:pt x="381000" y="3505200"/>
                </a:lnTo>
                <a:cubicBezTo>
                  <a:pt x="338861" y="3505200"/>
                  <a:pt x="304800" y="3471062"/>
                  <a:pt x="304800" y="3429000"/>
                </a:cubicBezTo>
                <a:lnTo>
                  <a:pt x="304800" y="3124200"/>
                </a:lnTo>
                <a:cubicBezTo>
                  <a:pt x="304800" y="3082137"/>
                  <a:pt x="338861" y="3048000"/>
                  <a:pt x="381000" y="3048000"/>
                </a:cubicBezTo>
                <a:close/>
                <a:moveTo>
                  <a:pt x="2219325" y="3047999"/>
                </a:moveTo>
                <a:lnTo>
                  <a:pt x="2524125" y="3047999"/>
                </a:lnTo>
                <a:cubicBezTo>
                  <a:pt x="2566263" y="3047999"/>
                  <a:pt x="2600325" y="3082136"/>
                  <a:pt x="2600325" y="3124199"/>
                </a:cubicBezTo>
                <a:lnTo>
                  <a:pt x="2600325" y="3428999"/>
                </a:lnTo>
                <a:cubicBezTo>
                  <a:pt x="2600325" y="3471061"/>
                  <a:pt x="2566263" y="3505199"/>
                  <a:pt x="2524125" y="3505199"/>
                </a:cubicBezTo>
                <a:lnTo>
                  <a:pt x="2219325" y="3505199"/>
                </a:lnTo>
                <a:cubicBezTo>
                  <a:pt x="2177186" y="3505199"/>
                  <a:pt x="2143125" y="3471061"/>
                  <a:pt x="2143125" y="3428999"/>
                </a:cubicBezTo>
                <a:lnTo>
                  <a:pt x="2143125" y="3124199"/>
                </a:lnTo>
                <a:cubicBezTo>
                  <a:pt x="2143125" y="3082136"/>
                  <a:pt x="2177186" y="3047999"/>
                  <a:pt x="2219325" y="3047999"/>
                </a:cubicBezTo>
                <a:close/>
                <a:moveTo>
                  <a:pt x="3505200" y="2800350"/>
                </a:moveTo>
                <a:lnTo>
                  <a:pt x="3505200" y="2952750"/>
                </a:lnTo>
                <a:lnTo>
                  <a:pt x="3657600" y="2952750"/>
                </a:lnTo>
                <a:lnTo>
                  <a:pt x="3657600" y="2800350"/>
                </a:lnTo>
                <a:close/>
                <a:moveTo>
                  <a:pt x="3200400" y="2800350"/>
                </a:moveTo>
                <a:lnTo>
                  <a:pt x="3200400" y="2952750"/>
                </a:lnTo>
                <a:lnTo>
                  <a:pt x="3352800" y="2952750"/>
                </a:lnTo>
                <a:lnTo>
                  <a:pt x="3352800" y="2800350"/>
                </a:lnTo>
                <a:close/>
                <a:moveTo>
                  <a:pt x="3124200" y="2647950"/>
                </a:moveTo>
                <a:lnTo>
                  <a:pt x="3733800" y="2647950"/>
                </a:lnTo>
                <a:cubicBezTo>
                  <a:pt x="3775938" y="2647950"/>
                  <a:pt x="3810000" y="2682087"/>
                  <a:pt x="3810000" y="2724150"/>
                </a:cubicBezTo>
                <a:lnTo>
                  <a:pt x="3810000" y="3028950"/>
                </a:lnTo>
                <a:cubicBezTo>
                  <a:pt x="3810000" y="3071012"/>
                  <a:pt x="3775938" y="3105150"/>
                  <a:pt x="3733800" y="3105150"/>
                </a:cubicBezTo>
                <a:lnTo>
                  <a:pt x="3124200" y="3105150"/>
                </a:lnTo>
                <a:cubicBezTo>
                  <a:pt x="3082061" y="3105150"/>
                  <a:pt x="3048000" y="3071012"/>
                  <a:pt x="3048000" y="3028950"/>
                </a:cubicBezTo>
                <a:lnTo>
                  <a:pt x="3048000" y="2724150"/>
                </a:lnTo>
                <a:cubicBezTo>
                  <a:pt x="3048000" y="2682087"/>
                  <a:pt x="3082061" y="2647950"/>
                  <a:pt x="3124200" y="2647950"/>
                </a:cubicBezTo>
                <a:close/>
                <a:moveTo>
                  <a:pt x="762000" y="2590800"/>
                </a:moveTo>
                <a:lnTo>
                  <a:pt x="762000" y="2743200"/>
                </a:lnTo>
                <a:lnTo>
                  <a:pt x="914400" y="2743200"/>
                </a:lnTo>
                <a:lnTo>
                  <a:pt x="914400" y="2590800"/>
                </a:lnTo>
                <a:close/>
                <a:moveTo>
                  <a:pt x="457200" y="2590800"/>
                </a:moveTo>
                <a:lnTo>
                  <a:pt x="457200" y="2743200"/>
                </a:lnTo>
                <a:lnTo>
                  <a:pt x="609600" y="2743200"/>
                </a:lnTo>
                <a:lnTo>
                  <a:pt x="609600" y="2590800"/>
                </a:lnTo>
                <a:close/>
                <a:moveTo>
                  <a:pt x="381000" y="2438400"/>
                </a:moveTo>
                <a:lnTo>
                  <a:pt x="990600" y="2438400"/>
                </a:lnTo>
                <a:cubicBezTo>
                  <a:pt x="1032738" y="2438400"/>
                  <a:pt x="1066800" y="2472537"/>
                  <a:pt x="1066800" y="2514600"/>
                </a:cubicBezTo>
                <a:lnTo>
                  <a:pt x="1066800" y="2819400"/>
                </a:lnTo>
                <a:cubicBezTo>
                  <a:pt x="1066800" y="2861462"/>
                  <a:pt x="1032738" y="2895600"/>
                  <a:pt x="990600" y="2895600"/>
                </a:cubicBezTo>
                <a:lnTo>
                  <a:pt x="381000" y="2895600"/>
                </a:lnTo>
                <a:cubicBezTo>
                  <a:pt x="338861" y="2895600"/>
                  <a:pt x="304800" y="2861462"/>
                  <a:pt x="304800" y="2819400"/>
                </a:cubicBezTo>
                <a:lnTo>
                  <a:pt x="304800" y="2514600"/>
                </a:lnTo>
                <a:cubicBezTo>
                  <a:pt x="304800" y="2472537"/>
                  <a:pt x="338861" y="2438400"/>
                  <a:pt x="381000" y="2438400"/>
                </a:cubicBezTo>
                <a:close/>
                <a:moveTo>
                  <a:pt x="2286000" y="2286000"/>
                </a:moveTo>
                <a:lnTo>
                  <a:pt x="2286000" y="2438400"/>
                </a:lnTo>
                <a:lnTo>
                  <a:pt x="2438400" y="2438400"/>
                </a:lnTo>
                <a:lnTo>
                  <a:pt x="2438400" y="2286000"/>
                </a:lnTo>
                <a:close/>
                <a:moveTo>
                  <a:pt x="1676400" y="2286000"/>
                </a:moveTo>
                <a:lnTo>
                  <a:pt x="1676400" y="2438400"/>
                </a:lnTo>
                <a:lnTo>
                  <a:pt x="1828800" y="2438400"/>
                </a:lnTo>
                <a:lnTo>
                  <a:pt x="1828800" y="2286000"/>
                </a:lnTo>
                <a:close/>
                <a:moveTo>
                  <a:pt x="2209800" y="2133600"/>
                </a:moveTo>
                <a:lnTo>
                  <a:pt x="2514600" y="2133600"/>
                </a:lnTo>
                <a:cubicBezTo>
                  <a:pt x="2556738" y="2133600"/>
                  <a:pt x="2590800" y="2167737"/>
                  <a:pt x="2590800" y="2209800"/>
                </a:cubicBezTo>
                <a:lnTo>
                  <a:pt x="2590800" y="2514600"/>
                </a:lnTo>
                <a:cubicBezTo>
                  <a:pt x="2590800" y="2556662"/>
                  <a:pt x="2556738" y="2590800"/>
                  <a:pt x="2514600" y="2590800"/>
                </a:cubicBezTo>
                <a:lnTo>
                  <a:pt x="2209800" y="2590800"/>
                </a:lnTo>
                <a:cubicBezTo>
                  <a:pt x="2167661" y="2590800"/>
                  <a:pt x="2133600" y="2556662"/>
                  <a:pt x="2133600" y="2514600"/>
                </a:cubicBezTo>
                <a:lnTo>
                  <a:pt x="2133600" y="2209800"/>
                </a:lnTo>
                <a:cubicBezTo>
                  <a:pt x="2133600" y="2167737"/>
                  <a:pt x="2167661" y="2133600"/>
                  <a:pt x="2209800" y="2133600"/>
                </a:cubicBezTo>
                <a:close/>
                <a:moveTo>
                  <a:pt x="1600200" y="2133600"/>
                </a:moveTo>
                <a:lnTo>
                  <a:pt x="1905000" y="2133600"/>
                </a:lnTo>
                <a:cubicBezTo>
                  <a:pt x="1947138" y="2133600"/>
                  <a:pt x="1981200" y="2167737"/>
                  <a:pt x="1981200" y="2209800"/>
                </a:cubicBezTo>
                <a:lnTo>
                  <a:pt x="1981200" y="2514600"/>
                </a:lnTo>
                <a:cubicBezTo>
                  <a:pt x="1981200" y="2556662"/>
                  <a:pt x="1947138" y="2590800"/>
                  <a:pt x="1905000" y="2590800"/>
                </a:cubicBezTo>
                <a:lnTo>
                  <a:pt x="1600200" y="2590800"/>
                </a:lnTo>
                <a:cubicBezTo>
                  <a:pt x="1558061" y="2590800"/>
                  <a:pt x="1524000" y="2556662"/>
                  <a:pt x="1524000" y="2514600"/>
                </a:cubicBezTo>
                <a:lnTo>
                  <a:pt x="1524000" y="2209800"/>
                </a:lnTo>
                <a:cubicBezTo>
                  <a:pt x="1524000" y="2167737"/>
                  <a:pt x="1558061" y="2133600"/>
                  <a:pt x="1600200" y="2133600"/>
                </a:cubicBezTo>
                <a:close/>
                <a:moveTo>
                  <a:pt x="3505200" y="1981200"/>
                </a:moveTo>
                <a:lnTo>
                  <a:pt x="3505200" y="2133600"/>
                </a:lnTo>
                <a:lnTo>
                  <a:pt x="3657600" y="2133600"/>
                </a:lnTo>
                <a:lnTo>
                  <a:pt x="3657600" y="1981200"/>
                </a:lnTo>
                <a:close/>
                <a:moveTo>
                  <a:pt x="3200400" y="1981200"/>
                </a:moveTo>
                <a:lnTo>
                  <a:pt x="3200400" y="2133600"/>
                </a:lnTo>
                <a:lnTo>
                  <a:pt x="3352800" y="2133600"/>
                </a:lnTo>
                <a:lnTo>
                  <a:pt x="3352800" y="1981200"/>
                </a:lnTo>
                <a:close/>
                <a:moveTo>
                  <a:pt x="762000" y="1981200"/>
                </a:moveTo>
                <a:lnTo>
                  <a:pt x="762000" y="2133600"/>
                </a:lnTo>
                <a:lnTo>
                  <a:pt x="914400" y="2133600"/>
                </a:lnTo>
                <a:lnTo>
                  <a:pt x="914400" y="1981200"/>
                </a:lnTo>
                <a:close/>
                <a:moveTo>
                  <a:pt x="457200" y="1981200"/>
                </a:moveTo>
                <a:lnTo>
                  <a:pt x="457200" y="2133600"/>
                </a:lnTo>
                <a:lnTo>
                  <a:pt x="609600" y="2133600"/>
                </a:lnTo>
                <a:lnTo>
                  <a:pt x="609600" y="1981200"/>
                </a:lnTo>
                <a:close/>
                <a:moveTo>
                  <a:pt x="3124200" y="1828800"/>
                </a:moveTo>
                <a:lnTo>
                  <a:pt x="3733800" y="1828800"/>
                </a:lnTo>
                <a:cubicBezTo>
                  <a:pt x="3775938" y="1828800"/>
                  <a:pt x="3810000" y="1862937"/>
                  <a:pt x="3810000" y="1905000"/>
                </a:cubicBezTo>
                <a:lnTo>
                  <a:pt x="3810000" y="2209800"/>
                </a:lnTo>
                <a:cubicBezTo>
                  <a:pt x="3810000" y="2251862"/>
                  <a:pt x="3775938" y="2286000"/>
                  <a:pt x="3733800" y="2286000"/>
                </a:cubicBezTo>
                <a:lnTo>
                  <a:pt x="3124200" y="2286000"/>
                </a:lnTo>
                <a:cubicBezTo>
                  <a:pt x="3082061" y="2286000"/>
                  <a:pt x="3048000" y="2251862"/>
                  <a:pt x="3048000" y="2209800"/>
                </a:cubicBezTo>
                <a:lnTo>
                  <a:pt x="3048000" y="1905000"/>
                </a:lnTo>
                <a:cubicBezTo>
                  <a:pt x="3048000" y="1862937"/>
                  <a:pt x="3082061" y="1828800"/>
                  <a:pt x="3124200" y="1828800"/>
                </a:cubicBezTo>
                <a:close/>
                <a:moveTo>
                  <a:pt x="381000" y="1828800"/>
                </a:moveTo>
                <a:lnTo>
                  <a:pt x="990600" y="1828800"/>
                </a:lnTo>
                <a:cubicBezTo>
                  <a:pt x="1032738" y="1828800"/>
                  <a:pt x="1066800" y="1862937"/>
                  <a:pt x="1066800" y="1905000"/>
                </a:cubicBezTo>
                <a:lnTo>
                  <a:pt x="1066800" y="2209800"/>
                </a:lnTo>
                <a:cubicBezTo>
                  <a:pt x="1066800" y="2251862"/>
                  <a:pt x="1032738" y="2286000"/>
                  <a:pt x="990600" y="2286000"/>
                </a:cubicBezTo>
                <a:lnTo>
                  <a:pt x="381000" y="2286000"/>
                </a:lnTo>
                <a:cubicBezTo>
                  <a:pt x="338861" y="2286000"/>
                  <a:pt x="304800" y="2251862"/>
                  <a:pt x="304800" y="2209800"/>
                </a:cubicBezTo>
                <a:lnTo>
                  <a:pt x="304800" y="1905000"/>
                </a:lnTo>
                <a:cubicBezTo>
                  <a:pt x="304800" y="1862937"/>
                  <a:pt x="338861" y="1828800"/>
                  <a:pt x="381000" y="1828800"/>
                </a:cubicBezTo>
                <a:close/>
                <a:moveTo>
                  <a:pt x="2286000" y="1676400"/>
                </a:moveTo>
                <a:lnTo>
                  <a:pt x="2286000" y="1828800"/>
                </a:lnTo>
                <a:lnTo>
                  <a:pt x="2438400" y="1828800"/>
                </a:lnTo>
                <a:lnTo>
                  <a:pt x="2438400" y="1676400"/>
                </a:lnTo>
                <a:close/>
                <a:moveTo>
                  <a:pt x="1676400" y="1676400"/>
                </a:moveTo>
                <a:lnTo>
                  <a:pt x="1676400" y="1828800"/>
                </a:lnTo>
                <a:lnTo>
                  <a:pt x="1828800" y="1828800"/>
                </a:lnTo>
                <a:lnTo>
                  <a:pt x="1828800" y="1676400"/>
                </a:lnTo>
                <a:close/>
                <a:moveTo>
                  <a:pt x="152400" y="1676400"/>
                </a:moveTo>
                <a:lnTo>
                  <a:pt x="152400" y="4419600"/>
                </a:lnTo>
                <a:lnTo>
                  <a:pt x="1219200" y="4419600"/>
                </a:lnTo>
                <a:lnTo>
                  <a:pt x="1219200" y="1676400"/>
                </a:lnTo>
                <a:close/>
                <a:moveTo>
                  <a:pt x="2209800" y="1524000"/>
                </a:moveTo>
                <a:lnTo>
                  <a:pt x="2514600" y="1524000"/>
                </a:lnTo>
                <a:cubicBezTo>
                  <a:pt x="2556738" y="1524000"/>
                  <a:pt x="2590800" y="1558137"/>
                  <a:pt x="2590800" y="1600200"/>
                </a:cubicBezTo>
                <a:lnTo>
                  <a:pt x="2590800" y="1905000"/>
                </a:lnTo>
                <a:cubicBezTo>
                  <a:pt x="2590800" y="1947062"/>
                  <a:pt x="2556738" y="1981200"/>
                  <a:pt x="2514600" y="1981200"/>
                </a:cubicBezTo>
                <a:lnTo>
                  <a:pt x="2209800" y="1981200"/>
                </a:lnTo>
                <a:cubicBezTo>
                  <a:pt x="2167661" y="1981200"/>
                  <a:pt x="2133600" y="1947062"/>
                  <a:pt x="2133600" y="1905000"/>
                </a:cubicBezTo>
                <a:lnTo>
                  <a:pt x="2133600" y="1600200"/>
                </a:lnTo>
                <a:cubicBezTo>
                  <a:pt x="2133600" y="1558137"/>
                  <a:pt x="2167661" y="1524000"/>
                  <a:pt x="2209800" y="1524000"/>
                </a:cubicBezTo>
                <a:close/>
                <a:moveTo>
                  <a:pt x="1600200" y="1524000"/>
                </a:moveTo>
                <a:lnTo>
                  <a:pt x="1905000" y="1524000"/>
                </a:lnTo>
                <a:cubicBezTo>
                  <a:pt x="1947138" y="1524000"/>
                  <a:pt x="1981200" y="1558137"/>
                  <a:pt x="1981200" y="1600200"/>
                </a:cubicBezTo>
                <a:lnTo>
                  <a:pt x="1981200" y="1905000"/>
                </a:lnTo>
                <a:cubicBezTo>
                  <a:pt x="1981200" y="1947062"/>
                  <a:pt x="1947138" y="1981200"/>
                  <a:pt x="1905000" y="1981200"/>
                </a:cubicBezTo>
                <a:lnTo>
                  <a:pt x="1600200" y="1981200"/>
                </a:lnTo>
                <a:cubicBezTo>
                  <a:pt x="1558061" y="1981200"/>
                  <a:pt x="1524000" y="1947062"/>
                  <a:pt x="1524000" y="1905000"/>
                </a:cubicBezTo>
                <a:lnTo>
                  <a:pt x="1524000" y="1600200"/>
                </a:lnTo>
                <a:cubicBezTo>
                  <a:pt x="1524000" y="1558137"/>
                  <a:pt x="1558061" y="1524000"/>
                  <a:pt x="1600200" y="1524000"/>
                </a:cubicBezTo>
                <a:close/>
                <a:moveTo>
                  <a:pt x="3505200" y="1371600"/>
                </a:moveTo>
                <a:lnTo>
                  <a:pt x="3505200" y="1524000"/>
                </a:lnTo>
                <a:lnTo>
                  <a:pt x="3657600" y="1524000"/>
                </a:lnTo>
                <a:lnTo>
                  <a:pt x="3657600" y="1371600"/>
                </a:lnTo>
                <a:close/>
                <a:moveTo>
                  <a:pt x="3200400" y="1371600"/>
                </a:moveTo>
                <a:lnTo>
                  <a:pt x="3200400" y="1524000"/>
                </a:lnTo>
                <a:lnTo>
                  <a:pt x="3352800" y="1524000"/>
                </a:lnTo>
                <a:lnTo>
                  <a:pt x="3352800" y="1371600"/>
                </a:lnTo>
                <a:close/>
                <a:moveTo>
                  <a:pt x="3124200" y="1219200"/>
                </a:moveTo>
                <a:lnTo>
                  <a:pt x="3733800" y="1219200"/>
                </a:lnTo>
                <a:cubicBezTo>
                  <a:pt x="3775938" y="1219200"/>
                  <a:pt x="3810000" y="1253337"/>
                  <a:pt x="3810000" y="1295400"/>
                </a:cubicBezTo>
                <a:lnTo>
                  <a:pt x="3810000" y="1600200"/>
                </a:lnTo>
                <a:cubicBezTo>
                  <a:pt x="3810000" y="1642262"/>
                  <a:pt x="3775938" y="1676400"/>
                  <a:pt x="3733800" y="1676400"/>
                </a:cubicBezTo>
                <a:lnTo>
                  <a:pt x="3124200" y="1676400"/>
                </a:lnTo>
                <a:cubicBezTo>
                  <a:pt x="3082061" y="1676400"/>
                  <a:pt x="3048000" y="1642262"/>
                  <a:pt x="3048000" y="1600200"/>
                </a:cubicBezTo>
                <a:lnTo>
                  <a:pt x="3048000" y="1295400"/>
                </a:lnTo>
                <a:cubicBezTo>
                  <a:pt x="3048000" y="1253337"/>
                  <a:pt x="3082061" y="1219200"/>
                  <a:pt x="3124200" y="1219200"/>
                </a:cubicBezTo>
                <a:close/>
                <a:moveTo>
                  <a:pt x="2286000" y="1066800"/>
                </a:moveTo>
                <a:lnTo>
                  <a:pt x="2286000" y="1219200"/>
                </a:lnTo>
                <a:lnTo>
                  <a:pt x="2438400" y="1219200"/>
                </a:lnTo>
                <a:lnTo>
                  <a:pt x="2438400" y="1066800"/>
                </a:lnTo>
                <a:close/>
                <a:moveTo>
                  <a:pt x="1676400" y="1066800"/>
                </a:moveTo>
                <a:lnTo>
                  <a:pt x="1676400" y="1219200"/>
                </a:lnTo>
                <a:lnTo>
                  <a:pt x="1828800" y="1219200"/>
                </a:lnTo>
                <a:lnTo>
                  <a:pt x="1828800" y="1066800"/>
                </a:lnTo>
                <a:close/>
                <a:moveTo>
                  <a:pt x="2209800" y="914400"/>
                </a:moveTo>
                <a:lnTo>
                  <a:pt x="2514600" y="914400"/>
                </a:lnTo>
                <a:cubicBezTo>
                  <a:pt x="2556738" y="914400"/>
                  <a:pt x="2590800" y="948537"/>
                  <a:pt x="2590800" y="990600"/>
                </a:cubicBezTo>
                <a:lnTo>
                  <a:pt x="2590800" y="1295400"/>
                </a:lnTo>
                <a:cubicBezTo>
                  <a:pt x="2590800" y="1337462"/>
                  <a:pt x="2556738" y="1371600"/>
                  <a:pt x="2514600" y="1371600"/>
                </a:cubicBezTo>
                <a:lnTo>
                  <a:pt x="2209800" y="1371600"/>
                </a:lnTo>
                <a:cubicBezTo>
                  <a:pt x="2167661" y="1371600"/>
                  <a:pt x="2133600" y="1337462"/>
                  <a:pt x="2133600" y="1295400"/>
                </a:cubicBezTo>
                <a:lnTo>
                  <a:pt x="2133600" y="990600"/>
                </a:lnTo>
                <a:cubicBezTo>
                  <a:pt x="2133600" y="948537"/>
                  <a:pt x="2167661" y="914400"/>
                  <a:pt x="2209800" y="914400"/>
                </a:cubicBezTo>
                <a:close/>
                <a:moveTo>
                  <a:pt x="1600200" y="914400"/>
                </a:moveTo>
                <a:lnTo>
                  <a:pt x="1905000" y="914400"/>
                </a:lnTo>
                <a:cubicBezTo>
                  <a:pt x="1947138" y="914400"/>
                  <a:pt x="1981200" y="948537"/>
                  <a:pt x="1981200" y="990600"/>
                </a:cubicBezTo>
                <a:lnTo>
                  <a:pt x="1981200" y="1295400"/>
                </a:lnTo>
                <a:cubicBezTo>
                  <a:pt x="1981200" y="1337462"/>
                  <a:pt x="1947138" y="1371600"/>
                  <a:pt x="1905000" y="1371600"/>
                </a:cubicBezTo>
                <a:lnTo>
                  <a:pt x="1600200" y="1371600"/>
                </a:lnTo>
                <a:cubicBezTo>
                  <a:pt x="1558061" y="1371600"/>
                  <a:pt x="1524000" y="1337462"/>
                  <a:pt x="1524000" y="1295400"/>
                </a:cubicBezTo>
                <a:lnTo>
                  <a:pt x="1524000" y="990600"/>
                </a:lnTo>
                <a:cubicBezTo>
                  <a:pt x="1524000" y="948537"/>
                  <a:pt x="1558061" y="914400"/>
                  <a:pt x="1600200" y="914400"/>
                </a:cubicBezTo>
                <a:close/>
                <a:moveTo>
                  <a:pt x="1371600" y="762000"/>
                </a:moveTo>
                <a:lnTo>
                  <a:pt x="1371600" y="1600200"/>
                </a:lnTo>
                <a:lnTo>
                  <a:pt x="1371600" y="4419600"/>
                </a:lnTo>
                <a:lnTo>
                  <a:pt x="1752600" y="4419600"/>
                </a:lnTo>
                <a:lnTo>
                  <a:pt x="1752600" y="3810000"/>
                </a:lnTo>
                <a:lnTo>
                  <a:pt x="1524000" y="3810000"/>
                </a:lnTo>
                <a:lnTo>
                  <a:pt x="1524000" y="3657600"/>
                </a:lnTo>
                <a:lnTo>
                  <a:pt x="2126456" y="3657600"/>
                </a:lnTo>
                <a:lnTo>
                  <a:pt x="2126456" y="3810000"/>
                </a:lnTo>
                <a:lnTo>
                  <a:pt x="1905000" y="3810000"/>
                </a:lnTo>
                <a:lnTo>
                  <a:pt x="1905000" y="4419600"/>
                </a:lnTo>
                <a:lnTo>
                  <a:pt x="2126456" y="4419600"/>
                </a:lnTo>
                <a:lnTo>
                  <a:pt x="2494359" y="4419600"/>
                </a:lnTo>
                <a:lnTo>
                  <a:pt x="2494359" y="4419599"/>
                </a:lnTo>
                <a:lnTo>
                  <a:pt x="3401616" y="4419599"/>
                </a:lnTo>
                <a:lnTo>
                  <a:pt x="3401616" y="4419600"/>
                </a:lnTo>
                <a:lnTo>
                  <a:pt x="3962400" y="4419600"/>
                </a:lnTo>
                <a:lnTo>
                  <a:pt x="3962400" y="4221956"/>
                </a:lnTo>
                <a:lnTo>
                  <a:pt x="3962400" y="4139406"/>
                </a:lnTo>
                <a:lnTo>
                  <a:pt x="3962400" y="3999706"/>
                </a:lnTo>
                <a:lnTo>
                  <a:pt x="3962400" y="3917156"/>
                </a:lnTo>
                <a:lnTo>
                  <a:pt x="3962400" y="3777456"/>
                </a:lnTo>
                <a:lnTo>
                  <a:pt x="3962400" y="3694906"/>
                </a:lnTo>
                <a:lnTo>
                  <a:pt x="3962400" y="3555206"/>
                </a:lnTo>
                <a:lnTo>
                  <a:pt x="3962400" y="3472656"/>
                </a:lnTo>
                <a:lnTo>
                  <a:pt x="3962400" y="3332956"/>
                </a:lnTo>
                <a:lnTo>
                  <a:pt x="3962400" y="3250406"/>
                </a:lnTo>
                <a:lnTo>
                  <a:pt x="3962400" y="3110706"/>
                </a:lnTo>
                <a:lnTo>
                  <a:pt x="3962400" y="3028156"/>
                </a:lnTo>
                <a:lnTo>
                  <a:pt x="3962400" y="2888456"/>
                </a:lnTo>
                <a:lnTo>
                  <a:pt x="3962400" y="2805906"/>
                </a:lnTo>
                <a:lnTo>
                  <a:pt x="3962400" y="2736056"/>
                </a:lnTo>
                <a:lnTo>
                  <a:pt x="3962400" y="2583656"/>
                </a:lnTo>
                <a:lnTo>
                  <a:pt x="3962400" y="1066800"/>
                </a:lnTo>
                <a:lnTo>
                  <a:pt x="2895600" y="1066800"/>
                </a:lnTo>
                <a:lnTo>
                  <a:pt x="2895600" y="2290762"/>
                </a:lnTo>
                <a:lnTo>
                  <a:pt x="2895600" y="2362200"/>
                </a:lnTo>
                <a:lnTo>
                  <a:pt x="2895600" y="3626644"/>
                </a:lnTo>
                <a:lnTo>
                  <a:pt x="2743200" y="3626644"/>
                </a:lnTo>
                <a:lnTo>
                  <a:pt x="2743200" y="2362200"/>
                </a:lnTo>
                <a:lnTo>
                  <a:pt x="2743200" y="2290762"/>
                </a:lnTo>
                <a:lnTo>
                  <a:pt x="2743200" y="990600"/>
                </a:lnTo>
                <a:lnTo>
                  <a:pt x="2743200" y="762000"/>
                </a:lnTo>
                <a:close/>
                <a:moveTo>
                  <a:pt x="2057400" y="203225"/>
                </a:moveTo>
                <a:lnTo>
                  <a:pt x="1752600" y="609600"/>
                </a:lnTo>
                <a:lnTo>
                  <a:pt x="2362200" y="609600"/>
                </a:lnTo>
                <a:close/>
                <a:moveTo>
                  <a:pt x="3508629" y="187376"/>
                </a:moveTo>
                <a:cubicBezTo>
                  <a:pt x="3487979" y="220675"/>
                  <a:pt x="3477158" y="258165"/>
                  <a:pt x="3476320" y="297713"/>
                </a:cubicBezTo>
                <a:cubicBezTo>
                  <a:pt x="3474949" y="360197"/>
                  <a:pt x="3498647" y="418947"/>
                  <a:pt x="3542843" y="463220"/>
                </a:cubicBezTo>
                <a:lnTo>
                  <a:pt x="3650590" y="571043"/>
                </a:lnTo>
                <a:cubicBezTo>
                  <a:pt x="3725189" y="645566"/>
                  <a:pt x="3839566" y="656920"/>
                  <a:pt x="3926129" y="604875"/>
                </a:cubicBezTo>
                <a:close/>
                <a:moveTo>
                  <a:pt x="3505200" y="0"/>
                </a:moveTo>
                <a:cubicBezTo>
                  <a:pt x="3525469" y="0"/>
                  <a:pt x="3544824" y="8001"/>
                  <a:pt x="3559073" y="22326"/>
                </a:cubicBezTo>
                <a:lnTo>
                  <a:pt x="3810000" y="273253"/>
                </a:lnTo>
                <a:lnTo>
                  <a:pt x="3984726" y="98526"/>
                </a:lnTo>
                <a:lnTo>
                  <a:pt x="4092473" y="206273"/>
                </a:lnTo>
                <a:lnTo>
                  <a:pt x="3917747" y="381000"/>
                </a:lnTo>
                <a:lnTo>
                  <a:pt x="4092473" y="555726"/>
                </a:lnTo>
                <a:cubicBezTo>
                  <a:pt x="4122267" y="585444"/>
                  <a:pt x="4122267" y="633603"/>
                  <a:pt x="4092549" y="663397"/>
                </a:cubicBezTo>
                <a:lnTo>
                  <a:pt x="4077309" y="678713"/>
                </a:lnTo>
                <a:cubicBezTo>
                  <a:pt x="4003548" y="752399"/>
                  <a:pt x="3906774" y="789203"/>
                  <a:pt x="3810000" y="789203"/>
                </a:cubicBezTo>
                <a:cubicBezTo>
                  <a:pt x="3730523" y="789203"/>
                  <a:pt x="3651961" y="762990"/>
                  <a:pt x="3585286" y="713460"/>
                </a:cubicBezTo>
                <a:lnTo>
                  <a:pt x="3505200" y="793547"/>
                </a:lnTo>
                <a:lnTo>
                  <a:pt x="3505200" y="914400"/>
                </a:lnTo>
                <a:lnTo>
                  <a:pt x="4038600" y="914400"/>
                </a:lnTo>
                <a:cubicBezTo>
                  <a:pt x="4080739" y="914400"/>
                  <a:pt x="4114800" y="948537"/>
                  <a:pt x="4114800" y="990600"/>
                </a:cubicBezTo>
                <a:lnTo>
                  <a:pt x="4114800" y="2583656"/>
                </a:lnTo>
                <a:lnTo>
                  <a:pt x="4114800" y="2736056"/>
                </a:lnTo>
                <a:lnTo>
                  <a:pt x="4114800" y="2805906"/>
                </a:lnTo>
                <a:lnTo>
                  <a:pt x="4114800" y="2888456"/>
                </a:lnTo>
                <a:lnTo>
                  <a:pt x="4114800" y="3028156"/>
                </a:lnTo>
                <a:lnTo>
                  <a:pt x="4114800" y="3110706"/>
                </a:lnTo>
                <a:lnTo>
                  <a:pt x="4114800" y="3250406"/>
                </a:lnTo>
                <a:lnTo>
                  <a:pt x="4114800" y="3332956"/>
                </a:lnTo>
                <a:lnTo>
                  <a:pt x="4114800" y="3472656"/>
                </a:lnTo>
                <a:lnTo>
                  <a:pt x="4114800" y="3555206"/>
                </a:lnTo>
                <a:lnTo>
                  <a:pt x="4114800" y="3694906"/>
                </a:lnTo>
                <a:lnTo>
                  <a:pt x="4114800" y="3777456"/>
                </a:lnTo>
                <a:lnTo>
                  <a:pt x="4114800" y="3917156"/>
                </a:lnTo>
                <a:lnTo>
                  <a:pt x="4114800" y="3999706"/>
                </a:lnTo>
                <a:lnTo>
                  <a:pt x="4114800" y="4139406"/>
                </a:lnTo>
                <a:lnTo>
                  <a:pt x="4114800" y="4221956"/>
                </a:lnTo>
                <a:lnTo>
                  <a:pt x="4114800" y="4444206"/>
                </a:lnTo>
                <a:lnTo>
                  <a:pt x="4114800" y="4495800"/>
                </a:lnTo>
                <a:cubicBezTo>
                  <a:pt x="4114800" y="4537862"/>
                  <a:pt x="4080739" y="4572000"/>
                  <a:pt x="4038600" y="4572000"/>
                </a:cubicBezTo>
                <a:lnTo>
                  <a:pt x="3045619" y="4572000"/>
                </a:lnTo>
                <a:lnTo>
                  <a:pt x="3045619" y="4571999"/>
                </a:lnTo>
                <a:lnTo>
                  <a:pt x="2783682" y="4571999"/>
                </a:lnTo>
                <a:lnTo>
                  <a:pt x="2783682" y="4572000"/>
                </a:lnTo>
                <a:lnTo>
                  <a:pt x="2126456" y="4572000"/>
                </a:lnTo>
                <a:lnTo>
                  <a:pt x="1876425" y="4572000"/>
                </a:lnTo>
                <a:lnTo>
                  <a:pt x="1828800" y="4572000"/>
                </a:lnTo>
                <a:lnTo>
                  <a:pt x="1295400" y="4572000"/>
                </a:lnTo>
                <a:lnTo>
                  <a:pt x="76200" y="4572000"/>
                </a:lnTo>
                <a:cubicBezTo>
                  <a:pt x="34061" y="4572000"/>
                  <a:pt x="0" y="4537862"/>
                  <a:pt x="0" y="4495800"/>
                </a:cubicBezTo>
                <a:lnTo>
                  <a:pt x="0" y="1600200"/>
                </a:lnTo>
                <a:cubicBezTo>
                  <a:pt x="0" y="1558137"/>
                  <a:pt x="34061" y="1524000"/>
                  <a:pt x="76200" y="1524000"/>
                </a:cubicBezTo>
                <a:lnTo>
                  <a:pt x="609600" y="1524000"/>
                </a:lnTo>
                <a:lnTo>
                  <a:pt x="609600" y="914400"/>
                </a:lnTo>
                <a:lnTo>
                  <a:pt x="762000" y="914400"/>
                </a:lnTo>
                <a:lnTo>
                  <a:pt x="762000" y="1524000"/>
                </a:lnTo>
                <a:lnTo>
                  <a:pt x="1219200" y="1524000"/>
                </a:lnTo>
                <a:lnTo>
                  <a:pt x="1219200" y="685800"/>
                </a:lnTo>
                <a:cubicBezTo>
                  <a:pt x="1219200" y="643737"/>
                  <a:pt x="1253261" y="609600"/>
                  <a:pt x="1295400" y="609600"/>
                </a:cubicBezTo>
                <a:lnTo>
                  <a:pt x="1562100" y="609600"/>
                </a:lnTo>
                <a:lnTo>
                  <a:pt x="1996440" y="30480"/>
                </a:lnTo>
                <a:cubicBezTo>
                  <a:pt x="2025167" y="-7925"/>
                  <a:pt x="2089632" y="-7925"/>
                  <a:pt x="2118360" y="30480"/>
                </a:cubicBezTo>
                <a:lnTo>
                  <a:pt x="2552700" y="609600"/>
                </a:lnTo>
                <a:lnTo>
                  <a:pt x="2819400" y="609600"/>
                </a:lnTo>
                <a:cubicBezTo>
                  <a:pt x="2861539" y="609600"/>
                  <a:pt x="2895600" y="643737"/>
                  <a:pt x="2895600" y="685800"/>
                </a:cubicBezTo>
                <a:lnTo>
                  <a:pt x="2895600" y="914400"/>
                </a:lnTo>
                <a:lnTo>
                  <a:pt x="3352800" y="914400"/>
                </a:lnTo>
                <a:lnTo>
                  <a:pt x="3352800" y="762000"/>
                </a:lnTo>
                <a:cubicBezTo>
                  <a:pt x="3352800" y="741807"/>
                  <a:pt x="3360801" y="722376"/>
                  <a:pt x="3375126" y="708126"/>
                </a:cubicBezTo>
                <a:lnTo>
                  <a:pt x="3473653" y="609600"/>
                </a:lnTo>
                <a:lnTo>
                  <a:pt x="3435020" y="570966"/>
                </a:lnTo>
                <a:cubicBezTo>
                  <a:pt x="3362173" y="498195"/>
                  <a:pt x="3321710" y="397383"/>
                  <a:pt x="3323920" y="294437"/>
                </a:cubicBezTo>
                <a:cubicBezTo>
                  <a:pt x="3326054" y="191643"/>
                  <a:pt x="3368726" y="96926"/>
                  <a:pt x="3444011" y="27889"/>
                </a:cubicBezTo>
                <a:cubicBezTo>
                  <a:pt x="3456280" y="16688"/>
                  <a:pt x="3474644" y="0"/>
                  <a:pt x="350520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2" name="Shape 2779">
            <a:extLst>
              <a:ext uri="{FF2B5EF4-FFF2-40B4-BE49-F238E27FC236}">
                <a16:creationId xmlns:a16="http://schemas.microsoft.com/office/drawing/2014/main" xmlns="" id="{477ACEA5-BCB4-4491-92DE-5FB61D9B0636}"/>
              </a:ext>
            </a:extLst>
          </p:cNvPr>
          <p:cNvSpPr/>
          <p:nvPr/>
        </p:nvSpPr>
        <p:spPr>
          <a:xfrm>
            <a:off x="5382254" y="5109837"/>
            <a:ext cx="322424" cy="38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83" name="Shape 2779">
            <a:extLst>
              <a:ext uri="{FF2B5EF4-FFF2-40B4-BE49-F238E27FC236}">
                <a16:creationId xmlns:a16="http://schemas.microsoft.com/office/drawing/2014/main" xmlns="" id="{0C96746A-A8B0-4722-9F4E-37E99513385E}"/>
              </a:ext>
            </a:extLst>
          </p:cNvPr>
          <p:cNvSpPr/>
          <p:nvPr/>
        </p:nvSpPr>
        <p:spPr>
          <a:xfrm>
            <a:off x="1164914" y="5185604"/>
            <a:ext cx="322424" cy="38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84" name="Freeform: Shape 49">
            <a:extLst>
              <a:ext uri="{FF2B5EF4-FFF2-40B4-BE49-F238E27FC236}">
                <a16:creationId xmlns:a16="http://schemas.microsoft.com/office/drawing/2014/main" xmlns="" id="{862E7F84-65A8-4741-905A-E695B19901C4}"/>
              </a:ext>
            </a:extLst>
          </p:cNvPr>
          <p:cNvSpPr>
            <a:spLocks noChangeAspect="1"/>
          </p:cNvSpPr>
          <p:nvPr/>
        </p:nvSpPr>
        <p:spPr>
          <a:xfrm>
            <a:off x="8752703" y="2322089"/>
            <a:ext cx="300959" cy="426720"/>
          </a:xfrm>
          <a:custGeom>
            <a:avLst/>
            <a:gdLst>
              <a:gd name="connsiteX0" fmla="*/ 679616 w 3439534"/>
              <a:gd name="connsiteY0" fmla="*/ 3105152 h 4876802"/>
              <a:gd name="connsiteX1" fmla="*/ 774866 w 3439534"/>
              <a:gd name="connsiteY1" fmla="*/ 3200402 h 4876802"/>
              <a:gd name="connsiteX2" fmla="*/ 774866 w 3439534"/>
              <a:gd name="connsiteY2" fmla="*/ 4400552 h 4876802"/>
              <a:gd name="connsiteX3" fmla="*/ 679616 w 3439534"/>
              <a:gd name="connsiteY3" fmla="*/ 4495802 h 4876802"/>
              <a:gd name="connsiteX4" fmla="*/ 584366 w 3439534"/>
              <a:gd name="connsiteY4" fmla="*/ 4400552 h 4876802"/>
              <a:gd name="connsiteX5" fmla="*/ 584366 w 3439534"/>
              <a:gd name="connsiteY5" fmla="*/ 3200402 h 4876802"/>
              <a:gd name="connsiteX6" fmla="*/ 679616 w 3439534"/>
              <a:gd name="connsiteY6" fmla="*/ 3105152 h 4876802"/>
              <a:gd name="connsiteX7" fmla="*/ 679616 w 3439534"/>
              <a:gd name="connsiteY7" fmla="*/ 2724152 h 4876802"/>
              <a:gd name="connsiteX8" fmla="*/ 774866 w 3439534"/>
              <a:gd name="connsiteY8" fmla="*/ 2819402 h 4876802"/>
              <a:gd name="connsiteX9" fmla="*/ 679616 w 3439534"/>
              <a:gd name="connsiteY9" fmla="*/ 2914652 h 4876802"/>
              <a:gd name="connsiteX10" fmla="*/ 584366 w 3439534"/>
              <a:gd name="connsiteY10" fmla="*/ 2819402 h 4876802"/>
              <a:gd name="connsiteX11" fmla="*/ 679616 w 3439534"/>
              <a:gd name="connsiteY11" fmla="*/ 2724152 h 4876802"/>
              <a:gd name="connsiteX12" fmla="*/ 393866 w 3439534"/>
              <a:gd name="connsiteY12" fmla="*/ 2533652 h 4876802"/>
              <a:gd name="connsiteX13" fmla="*/ 393866 w 3439534"/>
              <a:gd name="connsiteY13" fmla="*/ 4400552 h 4876802"/>
              <a:gd name="connsiteX14" fmla="*/ 679616 w 3439534"/>
              <a:gd name="connsiteY14" fmla="*/ 4686302 h 4876802"/>
              <a:gd name="connsiteX15" fmla="*/ 2584616 w 3439534"/>
              <a:gd name="connsiteY15" fmla="*/ 4686302 h 4876802"/>
              <a:gd name="connsiteX16" fmla="*/ 2870366 w 3439534"/>
              <a:gd name="connsiteY16" fmla="*/ 4400552 h 4876802"/>
              <a:gd name="connsiteX17" fmla="*/ 2870366 w 3439534"/>
              <a:gd name="connsiteY17" fmla="*/ 2533652 h 4876802"/>
              <a:gd name="connsiteX18" fmla="*/ 298616 w 3439534"/>
              <a:gd name="connsiteY18" fmla="*/ 2152652 h 4876802"/>
              <a:gd name="connsiteX19" fmla="*/ 231283 w 3439534"/>
              <a:gd name="connsiteY19" fmla="*/ 2180579 h 4876802"/>
              <a:gd name="connsiteX20" fmla="*/ 203366 w 3439534"/>
              <a:gd name="connsiteY20" fmla="*/ 2247902 h 4876802"/>
              <a:gd name="connsiteX21" fmla="*/ 298616 w 3439534"/>
              <a:gd name="connsiteY21" fmla="*/ 2343152 h 4876802"/>
              <a:gd name="connsiteX22" fmla="*/ 2965616 w 3439534"/>
              <a:gd name="connsiteY22" fmla="*/ 2343152 h 4876802"/>
              <a:gd name="connsiteX23" fmla="*/ 3032948 w 3439534"/>
              <a:gd name="connsiteY23" fmla="*/ 2315225 h 4876802"/>
              <a:gd name="connsiteX24" fmla="*/ 3060866 w 3439534"/>
              <a:gd name="connsiteY24" fmla="*/ 2247902 h 4876802"/>
              <a:gd name="connsiteX25" fmla="*/ 2965625 w 3439534"/>
              <a:gd name="connsiteY25" fmla="*/ 2152652 h 4876802"/>
              <a:gd name="connsiteX26" fmla="*/ 2898512 w 3439534"/>
              <a:gd name="connsiteY26" fmla="*/ 2152652 h 4876802"/>
              <a:gd name="connsiteX27" fmla="*/ 2897950 w 3439534"/>
              <a:gd name="connsiteY27" fmla="*/ 2152671 h 4876802"/>
              <a:gd name="connsiteX28" fmla="*/ 2897598 w 3439534"/>
              <a:gd name="connsiteY28" fmla="*/ 2152652 h 4876802"/>
              <a:gd name="connsiteX29" fmla="*/ 2134931 w 3439534"/>
              <a:gd name="connsiteY29" fmla="*/ 2152652 h 4876802"/>
              <a:gd name="connsiteX30" fmla="*/ 2134607 w 3439534"/>
              <a:gd name="connsiteY30" fmla="*/ 2152671 h 4876802"/>
              <a:gd name="connsiteX31" fmla="*/ 2134140 w 3439534"/>
              <a:gd name="connsiteY31" fmla="*/ 2152652 h 4876802"/>
              <a:gd name="connsiteX32" fmla="*/ 1160457 w 3439534"/>
              <a:gd name="connsiteY32" fmla="*/ 2152652 h 4876802"/>
              <a:gd name="connsiteX33" fmla="*/ 1160085 w 3439534"/>
              <a:gd name="connsiteY33" fmla="*/ 2152671 h 4876802"/>
              <a:gd name="connsiteX34" fmla="*/ 1159533 w 3439534"/>
              <a:gd name="connsiteY34" fmla="*/ 2152652 h 4876802"/>
              <a:gd name="connsiteX35" fmla="*/ 2674541 w 3439534"/>
              <a:gd name="connsiteY35" fmla="*/ 1197818 h 4876802"/>
              <a:gd name="connsiteX36" fmla="*/ 2279797 w 3439534"/>
              <a:gd name="connsiteY36" fmla="*/ 1962152 h 4876802"/>
              <a:gd name="connsiteX37" fmla="*/ 2824284 w 3439534"/>
              <a:gd name="connsiteY37" fmla="*/ 1962152 h 4876802"/>
              <a:gd name="connsiteX38" fmla="*/ 2947261 w 3439534"/>
              <a:gd name="connsiteY38" fmla="*/ 1299288 h 4876802"/>
              <a:gd name="connsiteX39" fmla="*/ 2806062 w 3439534"/>
              <a:gd name="connsiteY39" fmla="*/ 1270989 h 4876802"/>
              <a:gd name="connsiteX40" fmla="*/ 2674541 w 3439534"/>
              <a:gd name="connsiteY40" fmla="*/ 1197818 h 4876802"/>
              <a:gd name="connsiteX41" fmla="*/ 787077 w 3439534"/>
              <a:gd name="connsiteY41" fmla="*/ 1004451 h 4876802"/>
              <a:gd name="connsiteX42" fmla="*/ 528625 w 3439534"/>
              <a:gd name="connsiteY42" fmla="*/ 1143964 h 4876802"/>
              <a:gd name="connsiteX43" fmla="*/ 363500 w 3439534"/>
              <a:gd name="connsiteY43" fmla="*/ 1165833 h 4876802"/>
              <a:gd name="connsiteX44" fmla="*/ 235112 w 3439534"/>
              <a:gd name="connsiteY44" fmla="*/ 1152470 h 4876802"/>
              <a:gd name="connsiteX45" fmla="*/ 335077 w 3439534"/>
              <a:gd name="connsiteY45" fmla="*/ 1525545 h 4876802"/>
              <a:gd name="connsiteX46" fmla="*/ 335420 w 3439534"/>
              <a:gd name="connsiteY46" fmla="*/ 1526850 h 4876802"/>
              <a:gd name="connsiteX47" fmla="*/ 445453 w 3439534"/>
              <a:gd name="connsiteY47" fmla="*/ 1962152 h 4876802"/>
              <a:gd name="connsiteX48" fmla="*/ 1037327 w 3439534"/>
              <a:gd name="connsiteY48" fmla="*/ 1962152 h 4876802"/>
              <a:gd name="connsiteX49" fmla="*/ 886956 w 3439534"/>
              <a:gd name="connsiteY49" fmla="*/ 1377136 h 4876802"/>
              <a:gd name="connsiteX50" fmla="*/ 321057 w 3439534"/>
              <a:gd name="connsiteY50" fmla="*/ 347121 h 4876802"/>
              <a:gd name="connsiteX51" fmla="*/ 202842 w 3439534"/>
              <a:gd name="connsiteY51" fmla="*/ 944615 h 4876802"/>
              <a:gd name="connsiteX52" fmla="*/ 479334 w 3439534"/>
              <a:gd name="connsiteY52" fmla="*/ 959950 h 4876802"/>
              <a:gd name="connsiteX53" fmla="*/ 711839 w 3439534"/>
              <a:gd name="connsiteY53" fmla="*/ 807579 h 4876802"/>
              <a:gd name="connsiteX54" fmla="*/ 3170651 w 3439534"/>
              <a:gd name="connsiteY54" fmla="*/ 259672 h 4876802"/>
              <a:gd name="connsiteX55" fmla="*/ 2700392 w 3439534"/>
              <a:gd name="connsiteY55" fmla="*/ 725740 h 4876802"/>
              <a:gd name="connsiteX56" fmla="*/ 2739016 w 3439534"/>
              <a:gd name="connsiteY56" fmla="*/ 993069 h 4876802"/>
              <a:gd name="connsiteX57" fmla="*/ 2739054 w 3439534"/>
              <a:gd name="connsiteY57" fmla="*/ 993126 h 4876802"/>
              <a:gd name="connsiteX58" fmla="*/ 2871223 w 3439534"/>
              <a:gd name="connsiteY58" fmla="*/ 1091986 h 4876802"/>
              <a:gd name="connsiteX59" fmla="*/ 3030119 w 3439534"/>
              <a:gd name="connsiteY59" fmla="*/ 1102521 h 4876802"/>
              <a:gd name="connsiteX60" fmla="*/ 3237488 w 3439534"/>
              <a:gd name="connsiteY60" fmla="*/ 921155 h 4876802"/>
              <a:gd name="connsiteX61" fmla="*/ 3170651 w 3439534"/>
              <a:gd name="connsiteY61" fmla="*/ 259672 h 4876802"/>
              <a:gd name="connsiteX62" fmla="*/ 1441616 w 3439534"/>
              <a:gd name="connsiteY62" fmla="*/ 190502 h 4876802"/>
              <a:gd name="connsiteX63" fmla="*/ 1441616 w 3439534"/>
              <a:gd name="connsiteY63" fmla="*/ 1962152 h 4876802"/>
              <a:gd name="connsiteX64" fmla="*/ 2013116 w 3439534"/>
              <a:gd name="connsiteY64" fmla="*/ 1962152 h 4876802"/>
              <a:gd name="connsiteX65" fmla="*/ 2013116 w 3439534"/>
              <a:gd name="connsiteY65" fmla="*/ 1743077 h 4876802"/>
              <a:gd name="connsiteX66" fmla="*/ 1822616 w 3439534"/>
              <a:gd name="connsiteY66" fmla="*/ 1743077 h 4876802"/>
              <a:gd name="connsiteX67" fmla="*/ 1727366 w 3439534"/>
              <a:gd name="connsiteY67" fmla="*/ 1647827 h 4876802"/>
              <a:gd name="connsiteX68" fmla="*/ 1822616 w 3439534"/>
              <a:gd name="connsiteY68" fmla="*/ 1552577 h 4876802"/>
              <a:gd name="connsiteX69" fmla="*/ 2013116 w 3439534"/>
              <a:gd name="connsiteY69" fmla="*/ 1552577 h 4876802"/>
              <a:gd name="connsiteX70" fmla="*/ 2013116 w 3439534"/>
              <a:gd name="connsiteY70" fmla="*/ 1362077 h 4876802"/>
              <a:gd name="connsiteX71" fmla="*/ 1822616 w 3439534"/>
              <a:gd name="connsiteY71" fmla="*/ 1362077 h 4876802"/>
              <a:gd name="connsiteX72" fmla="*/ 1727366 w 3439534"/>
              <a:gd name="connsiteY72" fmla="*/ 1266827 h 4876802"/>
              <a:gd name="connsiteX73" fmla="*/ 1822616 w 3439534"/>
              <a:gd name="connsiteY73" fmla="*/ 1171577 h 4876802"/>
              <a:gd name="connsiteX74" fmla="*/ 2013116 w 3439534"/>
              <a:gd name="connsiteY74" fmla="*/ 1171577 h 4876802"/>
              <a:gd name="connsiteX75" fmla="*/ 2013116 w 3439534"/>
              <a:gd name="connsiteY75" fmla="*/ 981077 h 4876802"/>
              <a:gd name="connsiteX76" fmla="*/ 1822616 w 3439534"/>
              <a:gd name="connsiteY76" fmla="*/ 981077 h 4876802"/>
              <a:gd name="connsiteX77" fmla="*/ 1727366 w 3439534"/>
              <a:gd name="connsiteY77" fmla="*/ 885827 h 4876802"/>
              <a:gd name="connsiteX78" fmla="*/ 1822616 w 3439534"/>
              <a:gd name="connsiteY78" fmla="*/ 790577 h 4876802"/>
              <a:gd name="connsiteX79" fmla="*/ 2013116 w 3439534"/>
              <a:gd name="connsiteY79" fmla="*/ 790577 h 4876802"/>
              <a:gd name="connsiteX80" fmla="*/ 2013116 w 3439534"/>
              <a:gd name="connsiteY80" fmla="*/ 600077 h 4876802"/>
              <a:gd name="connsiteX81" fmla="*/ 1822616 w 3439534"/>
              <a:gd name="connsiteY81" fmla="*/ 600077 h 4876802"/>
              <a:gd name="connsiteX82" fmla="*/ 1727366 w 3439534"/>
              <a:gd name="connsiteY82" fmla="*/ 504827 h 4876802"/>
              <a:gd name="connsiteX83" fmla="*/ 1822616 w 3439534"/>
              <a:gd name="connsiteY83" fmla="*/ 409577 h 4876802"/>
              <a:gd name="connsiteX84" fmla="*/ 2013116 w 3439534"/>
              <a:gd name="connsiteY84" fmla="*/ 409577 h 4876802"/>
              <a:gd name="connsiteX85" fmla="*/ 2013116 w 3439534"/>
              <a:gd name="connsiteY85" fmla="*/ 190502 h 4876802"/>
              <a:gd name="connsiteX86" fmla="*/ 1346366 w 3439534"/>
              <a:gd name="connsiteY86" fmla="*/ 2 h 4876802"/>
              <a:gd name="connsiteX87" fmla="*/ 2108366 w 3439534"/>
              <a:gd name="connsiteY87" fmla="*/ 2 h 4876802"/>
              <a:gd name="connsiteX88" fmla="*/ 2203616 w 3439534"/>
              <a:gd name="connsiteY88" fmla="*/ 95252 h 4876802"/>
              <a:gd name="connsiteX89" fmla="*/ 2203616 w 3439534"/>
              <a:gd name="connsiteY89" fmla="*/ 1670087 h 4876802"/>
              <a:gd name="connsiteX90" fmla="*/ 2547802 w 3439534"/>
              <a:gd name="connsiteY90" fmla="*/ 1045314 h 4876802"/>
              <a:gd name="connsiteX91" fmla="*/ 2521389 w 3439534"/>
              <a:gd name="connsiteY91" fmla="*/ 660599 h 4876802"/>
              <a:gd name="connsiteX92" fmla="*/ 3173299 w 3439534"/>
              <a:gd name="connsiteY92" fmla="*/ 18385 h 4876802"/>
              <a:gd name="connsiteX93" fmla="*/ 3261672 w 3439534"/>
              <a:gd name="connsiteY93" fmla="*/ 5574 h 4876802"/>
              <a:gd name="connsiteX94" fmla="*/ 3321813 w 3439534"/>
              <a:gd name="connsiteY94" fmla="*/ 71592 h 4876802"/>
              <a:gd name="connsiteX95" fmla="*/ 3416501 w 3439534"/>
              <a:gd name="connsiteY95" fmla="*/ 986325 h 4876802"/>
              <a:gd name="connsiteX96" fmla="*/ 3141466 w 3439534"/>
              <a:gd name="connsiteY96" fmla="*/ 1267122 h 4876802"/>
              <a:gd name="connsiteX97" fmla="*/ 3019375 w 3439534"/>
              <a:gd name="connsiteY97" fmla="*/ 1967295 h 4876802"/>
              <a:gd name="connsiteX98" fmla="*/ 3251366 w 3439534"/>
              <a:gd name="connsiteY98" fmla="*/ 2247902 h 4876802"/>
              <a:gd name="connsiteX99" fmla="*/ 3167651 w 3439534"/>
              <a:gd name="connsiteY99" fmla="*/ 2449937 h 4876802"/>
              <a:gd name="connsiteX100" fmla="*/ 3060866 w 3439534"/>
              <a:gd name="connsiteY100" fmla="*/ 2517421 h 4876802"/>
              <a:gd name="connsiteX101" fmla="*/ 3060866 w 3439534"/>
              <a:gd name="connsiteY101" fmla="*/ 4400552 h 4876802"/>
              <a:gd name="connsiteX102" fmla="*/ 2584616 w 3439534"/>
              <a:gd name="connsiteY102" fmla="*/ 4876802 h 4876802"/>
              <a:gd name="connsiteX103" fmla="*/ 679616 w 3439534"/>
              <a:gd name="connsiteY103" fmla="*/ 4876802 h 4876802"/>
              <a:gd name="connsiteX104" fmla="*/ 203366 w 3439534"/>
              <a:gd name="connsiteY104" fmla="*/ 4400552 h 4876802"/>
              <a:gd name="connsiteX105" fmla="*/ 203366 w 3439534"/>
              <a:gd name="connsiteY105" fmla="*/ 2517259 h 4876802"/>
              <a:gd name="connsiteX106" fmla="*/ 12866 w 3439534"/>
              <a:gd name="connsiteY106" fmla="*/ 2247892 h 4876802"/>
              <a:gd name="connsiteX107" fmla="*/ 96581 w 3439534"/>
              <a:gd name="connsiteY107" fmla="*/ 2045858 h 4876802"/>
              <a:gd name="connsiteX108" fmla="*/ 250029 w 3439534"/>
              <a:gd name="connsiteY108" fmla="*/ 1966324 h 4876802"/>
              <a:gd name="connsiteX109" fmla="*/ 150911 w 3439534"/>
              <a:gd name="connsiteY109" fmla="*/ 1574218 h 4876802"/>
              <a:gd name="connsiteX110" fmla="*/ 3160 w 3439534"/>
              <a:gd name="connsiteY110" fmla="*/ 1022796 h 4876802"/>
              <a:gd name="connsiteX111" fmla="*/ 1093 w 3439534"/>
              <a:gd name="connsiteY111" fmla="*/ 1012824 h 4876802"/>
              <a:gd name="connsiteX112" fmla="*/ 740 w 3439534"/>
              <a:gd name="connsiteY112" fmla="*/ 1009871 h 4876802"/>
              <a:gd name="connsiteX113" fmla="*/ 83 w 3439534"/>
              <a:gd name="connsiteY113" fmla="*/ 1002622 h 4876802"/>
              <a:gd name="connsiteX114" fmla="*/ 7 w 3439534"/>
              <a:gd name="connsiteY114" fmla="*/ 999308 h 4876802"/>
              <a:gd name="connsiteX115" fmla="*/ 178 w 3439534"/>
              <a:gd name="connsiteY115" fmla="*/ 992193 h 4876802"/>
              <a:gd name="connsiteX116" fmla="*/ 416 w 3439534"/>
              <a:gd name="connsiteY116" fmla="*/ 989021 h 4876802"/>
              <a:gd name="connsiteX117" fmla="*/ 1455 w 3439534"/>
              <a:gd name="connsiteY117" fmla="*/ 981553 h 4876802"/>
              <a:gd name="connsiteX118" fmla="*/ 1721 w 3439534"/>
              <a:gd name="connsiteY118" fmla="*/ 979639 h 4876802"/>
              <a:gd name="connsiteX119" fmla="*/ 172505 w 3439534"/>
              <a:gd name="connsiteY119" fmla="*/ 116483 h 4876802"/>
              <a:gd name="connsiteX120" fmla="*/ 241990 w 3439534"/>
              <a:gd name="connsiteY120" fmla="*/ 42779 h 4876802"/>
              <a:gd name="connsiteX121" fmla="*/ 338563 w 3439534"/>
              <a:gd name="connsiteY121" fmla="*/ 73335 h 4876802"/>
              <a:gd name="connsiteX122" fmla="*/ 903777 w 3439534"/>
              <a:gd name="connsiteY122" fmla="*/ 739323 h 4876802"/>
              <a:gd name="connsiteX123" fmla="*/ 904911 w 3439534"/>
              <a:gd name="connsiteY123" fmla="*/ 740818 h 4876802"/>
              <a:gd name="connsiteX124" fmla="*/ 909025 w 3439534"/>
              <a:gd name="connsiteY124" fmla="*/ 746248 h 4876802"/>
              <a:gd name="connsiteX125" fmla="*/ 910930 w 3439534"/>
              <a:gd name="connsiteY125" fmla="*/ 749038 h 4876802"/>
              <a:gd name="connsiteX126" fmla="*/ 914359 w 3439534"/>
              <a:gd name="connsiteY126" fmla="*/ 754791 h 4876802"/>
              <a:gd name="connsiteX127" fmla="*/ 915988 w 3439534"/>
              <a:gd name="connsiteY127" fmla="*/ 757763 h 4876802"/>
              <a:gd name="connsiteX128" fmla="*/ 918874 w 3439534"/>
              <a:gd name="connsiteY128" fmla="*/ 764097 h 4876802"/>
              <a:gd name="connsiteX129" fmla="*/ 920065 w 3439534"/>
              <a:gd name="connsiteY129" fmla="*/ 766879 h 4876802"/>
              <a:gd name="connsiteX130" fmla="*/ 923141 w 3439534"/>
              <a:gd name="connsiteY130" fmla="*/ 776251 h 4876802"/>
              <a:gd name="connsiteX131" fmla="*/ 923160 w 3439534"/>
              <a:gd name="connsiteY131" fmla="*/ 776308 h 4876802"/>
              <a:gd name="connsiteX132" fmla="*/ 1071084 w 3439534"/>
              <a:gd name="connsiteY132" fmla="*/ 1328282 h 4876802"/>
              <a:gd name="connsiteX133" fmla="*/ 1071331 w 3439534"/>
              <a:gd name="connsiteY133" fmla="*/ 1329225 h 4876802"/>
              <a:gd name="connsiteX134" fmla="*/ 1234018 w 3439534"/>
              <a:gd name="connsiteY134" fmla="*/ 1962152 h 4876802"/>
              <a:gd name="connsiteX135" fmla="*/ 1251116 w 3439534"/>
              <a:gd name="connsiteY135" fmla="*/ 1962152 h 4876802"/>
              <a:gd name="connsiteX136" fmla="*/ 1251116 w 3439534"/>
              <a:gd name="connsiteY136" fmla="*/ 95252 h 4876802"/>
              <a:gd name="connsiteX137" fmla="*/ 1346366 w 3439534"/>
              <a:gd name="connsiteY137" fmla="*/ 2 h 487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439534" h="4876802">
                <a:moveTo>
                  <a:pt x="679616" y="3105152"/>
                </a:moveTo>
                <a:cubicBezTo>
                  <a:pt x="732213" y="3105152"/>
                  <a:pt x="774866" y="3147795"/>
                  <a:pt x="774866" y="3200402"/>
                </a:cubicBezTo>
                <a:lnTo>
                  <a:pt x="774866" y="4400552"/>
                </a:lnTo>
                <a:cubicBezTo>
                  <a:pt x="774866" y="4453158"/>
                  <a:pt x="732222" y="4495802"/>
                  <a:pt x="679616" y="4495802"/>
                </a:cubicBezTo>
                <a:cubicBezTo>
                  <a:pt x="627009" y="4495802"/>
                  <a:pt x="584366" y="4453158"/>
                  <a:pt x="584366" y="4400552"/>
                </a:cubicBezTo>
                <a:lnTo>
                  <a:pt x="584366" y="3200402"/>
                </a:lnTo>
                <a:cubicBezTo>
                  <a:pt x="584366" y="3147795"/>
                  <a:pt x="627009" y="3105152"/>
                  <a:pt x="679616" y="3105152"/>
                </a:cubicBezTo>
                <a:close/>
                <a:moveTo>
                  <a:pt x="679616" y="2724152"/>
                </a:moveTo>
                <a:cubicBezTo>
                  <a:pt x="732194" y="2724152"/>
                  <a:pt x="774866" y="2766824"/>
                  <a:pt x="774866" y="2819402"/>
                </a:cubicBezTo>
                <a:cubicBezTo>
                  <a:pt x="774866" y="2871980"/>
                  <a:pt x="732194" y="2914652"/>
                  <a:pt x="679616" y="2914652"/>
                </a:cubicBezTo>
                <a:cubicBezTo>
                  <a:pt x="627038" y="2914652"/>
                  <a:pt x="584366" y="2871980"/>
                  <a:pt x="584366" y="2819402"/>
                </a:cubicBezTo>
                <a:cubicBezTo>
                  <a:pt x="584366" y="2766824"/>
                  <a:pt x="627038" y="2724152"/>
                  <a:pt x="679616" y="2724152"/>
                </a:cubicBezTo>
                <a:close/>
                <a:moveTo>
                  <a:pt x="393866" y="2533652"/>
                </a:moveTo>
                <a:lnTo>
                  <a:pt x="393866" y="4400552"/>
                </a:lnTo>
                <a:cubicBezTo>
                  <a:pt x="393866" y="4558115"/>
                  <a:pt x="522053" y="4686302"/>
                  <a:pt x="679616" y="4686302"/>
                </a:cubicBezTo>
                <a:lnTo>
                  <a:pt x="2584616" y="4686302"/>
                </a:lnTo>
                <a:cubicBezTo>
                  <a:pt x="2742178" y="4686302"/>
                  <a:pt x="2870366" y="4558115"/>
                  <a:pt x="2870366" y="4400552"/>
                </a:cubicBezTo>
                <a:lnTo>
                  <a:pt x="2870366" y="2533652"/>
                </a:lnTo>
                <a:close/>
                <a:moveTo>
                  <a:pt x="298616" y="2152652"/>
                </a:moveTo>
                <a:cubicBezTo>
                  <a:pt x="273203" y="2152652"/>
                  <a:pt x="249295" y="2162567"/>
                  <a:pt x="231283" y="2180579"/>
                </a:cubicBezTo>
                <a:cubicBezTo>
                  <a:pt x="213281" y="2198572"/>
                  <a:pt x="203366" y="2222489"/>
                  <a:pt x="203366" y="2247902"/>
                </a:cubicBezTo>
                <a:cubicBezTo>
                  <a:pt x="203366" y="2300423"/>
                  <a:pt x="246095" y="2343152"/>
                  <a:pt x="298616" y="2343152"/>
                </a:cubicBezTo>
                <a:lnTo>
                  <a:pt x="2965616" y="2343152"/>
                </a:lnTo>
                <a:cubicBezTo>
                  <a:pt x="2991029" y="2343152"/>
                  <a:pt x="3014936" y="2333236"/>
                  <a:pt x="3032948" y="2315225"/>
                </a:cubicBezTo>
                <a:cubicBezTo>
                  <a:pt x="3050950" y="2297232"/>
                  <a:pt x="3060866" y="2273315"/>
                  <a:pt x="3060866" y="2247902"/>
                </a:cubicBezTo>
                <a:cubicBezTo>
                  <a:pt x="3060866" y="2195381"/>
                  <a:pt x="3018127" y="2152652"/>
                  <a:pt x="2965625" y="2152652"/>
                </a:cubicBezTo>
                <a:lnTo>
                  <a:pt x="2898512" y="2152652"/>
                </a:lnTo>
                <a:cubicBezTo>
                  <a:pt x="2898322" y="2152652"/>
                  <a:pt x="2898141" y="2152671"/>
                  <a:pt x="2897950" y="2152671"/>
                </a:cubicBezTo>
                <a:cubicBezTo>
                  <a:pt x="2897836" y="2152671"/>
                  <a:pt x="2897712" y="2152652"/>
                  <a:pt x="2897598" y="2152652"/>
                </a:cubicBezTo>
                <a:lnTo>
                  <a:pt x="2134931" y="2152652"/>
                </a:lnTo>
                <a:cubicBezTo>
                  <a:pt x="2134817" y="2152652"/>
                  <a:pt x="2134712" y="2152671"/>
                  <a:pt x="2134607" y="2152671"/>
                </a:cubicBezTo>
                <a:cubicBezTo>
                  <a:pt x="2134455" y="2152671"/>
                  <a:pt x="2134293" y="2152652"/>
                  <a:pt x="2134140" y="2152652"/>
                </a:cubicBezTo>
                <a:lnTo>
                  <a:pt x="1160457" y="2152652"/>
                </a:lnTo>
                <a:cubicBezTo>
                  <a:pt x="1160333" y="2152652"/>
                  <a:pt x="1160209" y="2152671"/>
                  <a:pt x="1160085" y="2152671"/>
                </a:cubicBezTo>
                <a:cubicBezTo>
                  <a:pt x="1159904" y="2152671"/>
                  <a:pt x="1159723" y="2152652"/>
                  <a:pt x="1159533" y="2152652"/>
                </a:cubicBezTo>
                <a:close/>
                <a:moveTo>
                  <a:pt x="2674541" y="1197818"/>
                </a:moveTo>
                <a:cubicBezTo>
                  <a:pt x="2559603" y="1372478"/>
                  <a:pt x="2425253" y="1632549"/>
                  <a:pt x="2279797" y="1962152"/>
                </a:cubicBezTo>
                <a:lnTo>
                  <a:pt x="2824284" y="1962152"/>
                </a:lnTo>
                <a:cubicBezTo>
                  <a:pt x="2884406" y="1725637"/>
                  <a:pt x="2928163" y="1489197"/>
                  <a:pt x="2947261" y="1299288"/>
                </a:cubicBezTo>
                <a:cubicBezTo>
                  <a:pt x="2899417" y="1297097"/>
                  <a:pt x="2851840" y="1287649"/>
                  <a:pt x="2806062" y="1270989"/>
                </a:cubicBezTo>
                <a:cubicBezTo>
                  <a:pt x="2758171" y="1253559"/>
                  <a:pt x="2713927" y="1228803"/>
                  <a:pt x="2674541" y="1197818"/>
                </a:cubicBezTo>
                <a:close/>
                <a:moveTo>
                  <a:pt x="787077" y="1004451"/>
                </a:moveTo>
                <a:cubicBezTo>
                  <a:pt x="713982" y="1069878"/>
                  <a:pt x="626142" y="1117846"/>
                  <a:pt x="528625" y="1143964"/>
                </a:cubicBezTo>
                <a:cubicBezTo>
                  <a:pt x="474009" y="1158594"/>
                  <a:pt x="418564" y="1165833"/>
                  <a:pt x="363500" y="1165833"/>
                </a:cubicBezTo>
                <a:cubicBezTo>
                  <a:pt x="320285" y="1165833"/>
                  <a:pt x="277308" y="1161309"/>
                  <a:pt x="235112" y="1152470"/>
                </a:cubicBezTo>
                <a:lnTo>
                  <a:pt x="335077" y="1525545"/>
                </a:lnTo>
                <a:cubicBezTo>
                  <a:pt x="335201" y="1525974"/>
                  <a:pt x="335316" y="1526412"/>
                  <a:pt x="335420" y="1526850"/>
                </a:cubicBezTo>
                <a:lnTo>
                  <a:pt x="445453" y="1962152"/>
                </a:lnTo>
                <a:lnTo>
                  <a:pt x="1037327" y="1962152"/>
                </a:lnTo>
                <a:lnTo>
                  <a:pt x="886956" y="1377136"/>
                </a:lnTo>
                <a:close/>
                <a:moveTo>
                  <a:pt x="321057" y="347121"/>
                </a:moveTo>
                <a:lnTo>
                  <a:pt x="202842" y="944615"/>
                </a:lnTo>
                <a:cubicBezTo>
                  <a:pt x="290529" y="979162"/>
                  <a:pt x="386589" y="984801"/>
                  <a:pt x="479334" y="959950"/>
                </a:cubicBezTo>
                <a:cubicBezTo>
                  <a:pt x="572440" y="935014"/>
                  <a:pt x="653098" y="881788"/>
                  <a:pt x="711839" y="807579"/>
                </a:cubicBezTo>
                <a:close/>
                <a:moveTo>
                  <a:pt x="3170651" y="259672"/>
                </a:moveTo>
                <a:cubicBezTo>
                  <a:pt x="2968435" y="418673"/>
                  <a:pt x="2736092" y="627709"/>
                  <a:pt x="2700392" y="725740"/>
                </a:cubicBezTo>
                <a:cubicBezTo>
                  <a:pt x="2667655" y="815837"/>
                  <a:pt x="2682076" y="915793"/>
                  <a:pt x="2739016" y="993069"/>
                </a:cubicBezTo>
                <a:cubicBezTo>
                  <a:pt x="2739026" y="993088"/>
                  <a:pt x="2739044" y="993107"/>
                  <a:pt x="2739054" y="993126"/>
                </a:cubicBezTo>
                <a:cubicBezTo>
                  <a:pt x="2772411" y="1038455"/>
                  <a:pt x="2818121" y="1072650"/>
                  <a:pt x="2871223" y="1091986"/>
                </a:cubicBezTo>
                <a:cubicBezTo>
                  <a:pt x="2922477" y="1110626"/>
                  <a:pt x="2977417" y="1114275"/>
                  <a:pt x="3030119" y="1102521"/>
                </a:cubicBezTo>
                <a:cubicBezTo>
                  <a:pt x="3126436" y="1081261"/>
                  <a:pt x="3203874" y="1013471"/>
                  <a:pt x="3237488" y="921155"/>
                </a:cubicBezTo>
                <a:cubicBezTo>
                  <a:pt x="3273121" y="823305"/>
                  <a:pt x="3226277" y="512447"/>
                  <a:pt x="3170651" y="259672"/>
                </a:cubicBezTo>
                <a:close/>
                <a:moveTo>
                  <a:pt x="1441616" y="190502"/>
                </a:moveTo>
                <a:lnTo>
                  <a:pt x="1441616" y="1962152"/>
                </a:lnTo>
                <a:lnTo>
                  <a:pt x="2013116" y="1962152"/>
                </a:lnTo>
                <a:lnTo>
                  <a:pt x="2013116" y="1743077"/>
                </a:lnTo>
                <a:lnTo>
                  <a:pt x="1822616" y="1743077"/>
                </a:lnTo>
                <a:cubicBezTo>
                  <a:pt x="1770019" y="1743077"/>
                  <a:pt x="1727366" y="1700433"/>
                  <a:pt x="1727366" y="1647827"/>
                </a:cubicBezTo>
                <a:cubicBezTo>
                  <a:pt x="1727366" y="1595220"/>
                  <a:pt x="1770019" y="1552577"/>
                  <a:pt x="1822616" y="1552577"/>
                </a:cubicBezTo>
                <a:lnTo>
                  <a:pt x="2013116" y="1552577"/>
                </a:lnTo>
                <a:lnTo>
                  <a:pt x="2013116" y="1362077"/>
                </a:lnTo>
                <a:lnTo>
                  <a:pt x="1822616" y="1362077"/>
                </a:lnTo>
                <a:cubicBezTo>
                  <a:pt x="1770019" y="1362077"/>
                  <a:pt x="1727366" y="1319433"/>
                  <a:pt x="1727366" y="1266827"/>
                </a:cubicBezTo>
                <a:cubicBezTo>
                  <a:pt x="1727366" y="1214220"/>
                  <a:pt x="1770019" y="1171577"/>
                  <a:pt x="1822616" y="1171577"/>
                </a:cubicBezTo>
                <a:lnTo>
                  <a:pt x="2013116" y="1171577"/>
                </a:lnTo>
                <a:lnTo>
                  <a:pt x="2013116" y="981077"/>
                </a:lnTo>
                <a:lnTo>
                  <a:pt x="1822616" y="981077"/>
                </a:lnTo>
                <a:cubicBezTo>
                  <a:pt x="1770019" y="981077"/>
                  <a:pt x="1727366" y="938433"/>
                  <a:pt x="1727366" y="885827"/>
                </a:cubicBezTo>
                <a:cubicBezTo>
                  <a:pt x="1727366" y="833220"/>
                  <a:pt x="1770019" y="790577"/>
                  <a:pt x="1822616" y="790577"/>
                </a:cubicBezTo>
                <a:lnTo>
                  <a:pt x="2013116" y="790577"/>
                </a:lnTo>
                <a:lnTo>
                  <a:pt x="2013116" y="600077"/>
                </a:lnTo>
                <a:lnTo>
                  <a:pt x="1822616" y="600077"/>
                </a:lnTo>
                <a:cubicBezTo>
                  <a:pt x="1770019" y="600077"/>
                  <a:pt x="1727366" y="557433"/>
                  <a:pt x="1727366" y="504827"/>
                </a:cubicBezTo>
                <a:cubicBezTo>
                  <a:pt x="1727366" y="452220"/>
                  <a:pt x="1770019" y="409577"/>
                  <a:pt x="1822616" y="409577"/>
                </a:cubicBezTo>
                <a:lnTo>
                  <a:pt x="2013116" y="409577"/>
                </a:lnTo>
                <a:lnTo>
                  <a:pt x="2013116" y="190502"/>
                </a:lnTo>
                <a:close/>
                <a:moveTo>
                  <a:pt x="1346366" y="2"/>
                </a:moveTo>
                <a:lnTo>
                  <a:pt x="2108366" y="2"/>
                </a:lnTo>
                <a:cubicBezTo>
                  <a:pt x="2160963" y="2"/>
                  <a:pt x="2203616" y="42645"/>
                  <a:pt x="2203616" y="95252"/>
                </a:cubicBezTo>
                <a:lnTo>
                  <a:pt x="2203616" y="1670087"/>
                </a:lnTo>
                <a:cubicBezTo>
                  <a:pt x="2310067" y="1444106"/>
                  <a:pt x="2431025" y="1212820"/>
                  <a:pt x="2547802" y="1045314"/>
                </a:cubicBezTo>
                <a:cubicBezTo>
                  <a:pt x="2485565" y="927375"/>
                  <a:pt x="2475031" y="788148"/>
                  <a:pt x="2521389" y="660599"/>
                </a:cubicBezTo>
                <a:cubicBezTo>
                  <a:pt x="2599370" y="446458"/>
                  <a:pt x="3078116" y="88060"/>
                  <a:pt x="3173299" y="18385"/>
                </a:cubicBezTo>
                <a:cubicBezTo>
                  <a:pt x="3198797" y="-284"/>
                  <a:pt x="3231906" y="-5075"/>
                  <a:pt x="3261672" y="5574"/>
                </a:cubicBezTo>
                <a:cubicBezTo>
                  <a:pt x="3291428" y="16232"/>
                  <a:pt x="3313964" y="40969"/>
                  <a:pt x="3321813" y="71592"/>
                </a:cubicBezTo>
                <a:cubicBezTo>
                  <a:pt x="3351340" y="186701"/>
                  <a:pt x="3494634" y="771765"/>
                  <a:pt x="3416501" y="986325"/>
                </a:cubicBezTo>
                <a:cubicBezTo>
                  <a:pt x="3368923" y="1116989"/>
                  <a:pt x="3268625" y="1217945"/>
                  <a:pt x="3141466" y="1267122"/>
                </a:cubicBezTo>
                <a:cubicBezTo>
                  <a:pt x="3125302" y="1463966"/>
                  <a:pt x="3081506" y="1714845"/>
                  <a:pt x="3019375" y="1967295"/>
                </a:cubicBezTo>
                <a:cubicBezTo>
                  <a:pt x="3151315" y="1992527"/>
                  <a:pt x="3251366" y="2108723"/>
                  <a:pt x="3251366" y="2247902"/>
                </a:cubicBezTo>
                <a:cubicBezTo>
                  <a:pt x="3251366" y="2324197"/>
                  <a:pt x="3221638" y="2395949"/>
                  <a:pt x="3167651" y="2449937"/>
                </a:cubicBezTo>
                <a:cubicBezTo>
                  <a:pt x="3136980" y="2480598"/>
                  <a:pt x="3100566" y="2503410"/>
                  <a:pt x="3060866" y="2517421"/>
                </a:cubicBezTo>
                <a:lnTo>
                  <a:pt x="3060866" y="4400552"/>
                </a:lnTo>
                <a:cubicBezTo>
                  <a:pt x="3060866" y="4663156"/>
                  <a:pt x="2847220" y="4876802"/>
                  <a:pt x="2584616" y="4876802"/>
                </a:cubicBezTo>
                <a:lnTo>
                  <a:pt x="679616" y="4876802"/>
                </a:lnTo>
                <a:cubicBezTo>
                  <a:pt x="417011" y="4876802"/>
                  <a:pt x="203366" y="4663156"/>
                  <a:pt x="203366" y="4400552"/>
                </a:cubicBezTo>
                <a:lnTo>
                  <a:pt x="203366" y="2517259"/>
                </a:lnTo>
                <a:cubicBezTo>
                  <a:pt x="92504" y="2477940"/>
                  <a:pt x="12866" y="2372060"/>
                  <a:pt x="12866" y="2247892"/>
                </a:cubicBezTo>
                <a:cubicBezTo>
                  <a:pt x="12866" y="2171597"/>
                  <a:pt x="42603" y="2099845"/>
                  <a:pt x="96581" y="2045858"/>
                </a:cubicBezTo>
                <a:cubicBezTo>
                  <a:pt x="138919" y="2003519"/>
                  <a:pt x="192212" y="1976182"/>
                  <a:pt x="250029" y="1966324"/>
                </a:cubicBezTo>
                <a:lnTo>
                  <a:pt x="150911" y="1574218"/>
                </a:lnTo>
                <a:lnTo>
                  <a:pt x="3160" y="1022796"/>
                </a:lnTo>
                <a:cubicBezTo>
                  <a:pt x="2283" y="1019510"/>
                  <a:pt x="1617" y="1016186"/>
                  <a:pt x="1093" y="1012824"/>
                </a:cubicBezTo>
                <a:cubicBezTo>
                  <a:pt x="940" y="1011843"/>
                  <a:pt x="864" y="1010862"/>
                  <a:pt x="740" y="1009871"/>
                </a:cubicBezTo>
                <a:cubicBezTo>
                  <a:pt x="435" y="1007461"/>
                  <a:pt x="197" y="1005051"/>
                  <a:pt x="83" y="1002622"/>
                </a:cubicBezTo>
                <a:cubicBezTo>
                  <a:pt x="26" y="1001518"/>
                  <a:pt x="16" y="1000413"/>
                  <a:pt x="7" y="999308"/>
                </a:cubicBezTo>
                <a:cubicBezTo>
                  <a:pt x="-22" y="996936"/>
                  <a:pt x="35" y="994574"/>
                  <a:pt x="178" y="992193"/>
                </a:cubicBezTo>
                <a:cubicBezTo>
                  <a:pt x="245" y="991135"/>
                  <a:pt x="312" y="990078"/>
                  <a:pt x="416" y="989021"/>
                </a:cubicBezTo>
                <a:cubicBezTo>
                  <a:pt x="655" y="986525"/>
                  <a:pt x="1017" y="984039"/>
                  <a:pt x="1455" y="981553"/>
                </a:cubicBezTo>
                <a:cubicBezTo>
                  <a:pt x="1569" y="980924"/>
                  <a:pt x="1598" y="980277"/>
                  <a:pt x="1721" y="979639"/>
                </a:cubicBezTo>
                <a:lnTo>
                  <a:pt x="172505" y="116483"/>
                </a:lnTo>
                <a:cubicBezTo>
                  <a:pt x="179601" y="80612"/>
                  <a:pt x="206604" y="51970"/>
                  <a:pt x="241990" y="42779"/>
                </a:cubicBezTo>
                <a:cubicBezTo>
                  <a:pt x="277375" y="33587"/>
                  <a:pt x="314903" y="45455"/>
                  <a:pt x="338563" y="73335"/>
                </a:cubicBezTo>
                <a:lnTo>
                  <a:pt x="903777" y="739323"/>
                </a:lnTo>
                <a:cubicBezTo>
                  <a:pt x="904187" y="739799"/>
                  <a:pt x="904510" y="740332"/>
                  <a:pt x="904911" y="740818"/>
                </a:cubicBezTo>
                <a:cubicBezTo>
                  <a:pt x="906349" y="742590"/>
                  <a:pt x="907720" y="744390"/>
                  <a:pt x="909025" y="746248"/>
                </a:cubicBezTo>
                <a:cubicBezTo>
                  <a:pt x="909673" y="747171"/>
                  <a:pt x="910311" y="748095"/>
                  <a:pt x="910930" y="749038"/>
                </a:cubicBezTo>
                <a:cubicBezTo>
                  <a:pt x="912150" y="750915"/>
                  <a:pt x="913283" y="752839"/>
                  <a:pt x="914359" y="754791"/>
                </a:cubicBezTo>
                <a:cubicBezTo>
                  <a:pt x="914912" y="755782"/>
                  <a:pt x="915474" y="756754"/>
                  <a:pt x="915988" y="757763"/>
                </a:cubicBezTo>
                <a:cubicBezTo>
                  <a:pt x="917045" y="759840"/>
                  <a:pt x="917979" y="761954"/>
                  <a:pt x="918874" y="764097"/>
                </a:cubicBezTo>
                <a:cubicBezTo>
                  <a:pt x="919265" y="765031"/>
                  <a:pt x="919703" y="765936"/>
                  <a:pt x="920065" y="766879"/>
                </a:cubicBezTo>
                <a:cubicBezTo>
                  <a:pt x="921246" y="769955"/>
                  <a:pt x="922284" y="773079"/>
                  <a:pt x="923141" y="776251"/>
                </a:cubicBezTo>
                <a:cubicBezTo>
                  <a:pt x="923151" y="776270"/>
                  <a:pt x="923151" y="776289"/>
                  <a:pt x="923160" y="776308"/>
                </a:cubicBezTo>
                <a:lnTo>
                  <a:pt x="1071084" y="1328282"/>
                </a:lnTo>
                <a:cubicBezTo>
                  <a:pt x="1071169" y="1328597"/>
                  <a:pt x="1071255" y="1328911"/>
                  <a:pt x="1071331" y="1329225"/>
                </a:cubicBezTo>
                <a:lnTo>
                  <a:pt x="1234018" y="1962152"/>
                </a:lnTo>
                <a:lnTo>
                  <a:pt x="1251116" y="1962152"/>
                </a:lnTo>
                <a:lnTo>
                  <a:pt x="1251116" y="95252"/>
                </a:lnTo>
                <a:cubicBezTo>
                  <a:pt x="1251116" y="42645"/>
                  <a:pt x="1293759" y="2"/>
                  <a:pt x="1346366" y="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5" name="Freeform: Shape 49">
            <a:extLst>
              <a:ext uri="{FF2B5EF4-FFF2-40B4-BE49-F238E27FC236}">
                <a16:creationId xmlns:a16="http://schemas.microsoft.com/office/drawing/2014/main" xmlns="" id="{23166F3E-6690-4588-BEE6-4CEE2EB69425}"/>
              </a:ext>
            </a:extLst>
          </p:cNvPr>
          <p:cNvSpPr>
            <a:spLocks noChangeAspect="1"/>
          </p:cNvSpPr>
          <p:nvPr/>
        </p:nvSpPr>
        <p:spPr>
          <a:xfrm>
            <a:off x="6490714" y="2378195"/>
            <a:ext cx="300959" cy="426720"/>
          </a:xfrm>
          <a:custGeom>
            <a:avLst/>
            <a:gdLst>
              <a:gd name="connsiteX0" fmla="*/ 679616 w 3439534"/>
              <a:gd name="connsiteY0" fmla="*/ 3105152 h 4876802"/>
              <a:gd name="connsiteX1" fmla="*/ 774866 w 3439534"/>
              <a:gd name="connsiteY1" fmla="*/ 3200402 h 4876802"/>
              <a:gd name="connsiteX2" fmla="*/ 774866 w 3439534"/>
              <a:gd name="connsiteY2" fmla="*/ 4400552 h 4876802"/>
              <a:gd name="connsiteX3" fmla="*/ 679616 w 3439534"/>
              <a:gd name="connsiteY3" fmla="*/ 4495802 h 4876802"/>
              <a:gd name="connsiteX4" fmla="*/ 584366 w 3439534"/>
              <a:gd name="connsiteY4" fmla="*/ 4400552 h 4876802"/>
              <a:gd name="connsiteX5" fmla="*/ 584366 w 3439534"/>
              <a:gd name="connsiteY5" fmla="*/ 3200402 h 4876802"/>
              <a:gd name="connsiteX6" fmla="*/ 679616 w 3439534"/>
              <a:gd name="connsiteY6" fmla="*/ 3105152 h 4876802"/>
              <a:gd name="connsiteX7" fmla="*/ 679616 w 3439534"/>
              <a:gd name="connsiteY7" fmla="*/ 2724152 h 4876802"/>
              <a:gd name="connsiteX8" fmla="*/ 774866 w 3439534"/>
              <a:gd name="connsiteY8" fmla="*/ 2819402 h 4876802"/>
              <a:gd name="connsiteX9" fmla="*/ 679616 w 3439534"/>
              <a:gd name="connsiteY9" fmla="*/ 2914652 h 4876802"/>
              <a:gd name="connsiteX10" fmla="*/ 584366 w 3439534"/>
              <a:gd name="connsiteY10" fmla="*/ 2819402 h 4876802"/>
              <a:gd name="connsiteX11" fmla="*/ 679616 w 3439534"/>
              <a:gd name="connsiteY11" fmla="*/ 2724152 h 4876802"/>
              <a:gd name="connsiteX12" fmla="*/ 393866 w 3439534"/>
              <a:gd name="connsiteY12" fmla="*/ 2533652 h 4876802"/>
              <a:gd name="connsiteX13" fmla="*/ 393866 w 3439534"/>
              <a:gd name="connsiteY13" fmla="*/ 4400552 h 4876802"/>
              <a:gd name="connsiteX14" fmla="*/ 679616 w 3439534"/>
              <a:gd name="connsiteY14" fmla="*/ 4686302 h 4876802"/>
              <a:gd name="connsiteX15" fmla="*/ 2584616 w 3439534"/>
              <a:gd name="connsiteY15" fmla="*/ 4686302 h 4876802"/>
              <a:gd name="connsiteX16" fmla="*/ 2870366 w 3439534"/>
              <a:gd name="connsiteY16" fmla="*/ 4400552 h 4876802"/>
              <a:gd name="connsiteX17" fmla="*/ 2870366 w 3439534"/>
              <a:gd name="connsiteY17" fmla="*/ 2533652 h 4876802"/>
              <a:gd name="connsiteX18" fmla="*/ 298616 w 3439534"/>
              <a:gd name="connsiteY18" fmla="*/ 2152652 h 4876802"/>
              <a:gd name="connsiteX19" fmla="*/ 231283 w 3439534"/>
              <a:gd name="connsiteY19" fmla="*/ 2180579 h 4876802"/>
              <a:gd name="connsiteX20" fmla="*/ 203366 w 3439534"/>
              <a:gd name="connsiteY20" fmla="*/ 2247902 h 4876802"/>
              <a:gd name="connsiteX21" fmla="*/ 298616 w 3439534"/>
              <a:gd name="connsiteY21" fmla="*/ 2343152 h 4876802"/>
              <a:gd name="connsiteX22" fmla="*/ 2965616 w 3439534"/>
              <a:gd name="connsiteY22" fmla="*/ 2343152 h 4876802"/>
              <a:gd name="connsiteX23" fmla="*/ 3032948 w 3439534"/>
              <a:gd name="connsiteY23" fmla="*/ 2315225 h 4876802"/>
              <a:gd name="connsiteX24" fmla="*/ 3060866 w 3439534"/>
              <a:gd name="connsiteY24" fmla="*/ 2247902 h 4876802"/>
              <a:gd name="connsiteX25" fmla="*/ 2965625 w 3439534"/>
              <a:gd name="connsiteY25" fmla="*/ 2152652 h 4876802"/>
              <a:gd name="connsiteX26" fmla="*/ 2898512 w 3439534"/>
              <a:gd name="connsiteY26" fmla="*/ 2152652 h 4876802"/>
              <a:gd name="connsiteX27" fmla="*/ 2897950 w 3439534"/>
              <a:gd name="connsiteY27" fmla="*/ 2152671 h 4876802"/>
              <a:gd name="connsiteX28" fmla="*/ 2897598 w 3439534"/>
              <a:gd name="connsiteY28" fmla="*/ 2152652 h 4876802"/>
              <a:gd name="connsiteX29" fmla="*/ 2134931 w 3439534"/>
              <a:gd name="connsiteY29" fmla="*/ 2152652 h 4876802"/>
              <a:gd name="connsiteX30" fmla="*/ 2134607 w 3439534"/>
              <a:gd name="connsiteY30" fmla="*/ 2152671 h 4876802"/>
              <a:gd name="connsiteX31" fmla="*/ 2134140 w 3439534"/>
              <a:gd name="connsiteY31" fmla="*/ 2152652 h 4876802"/>
              <a:gd name="connsiteX32" fmla="*/ 1160457 w 3439534"/>
              <a:gd name="connsiteY32" fmla="*/ 2152652 h 4876802"/>
              <a:gd name="connsiteX33" fmla="*/ 1160085 w 3439534"/>
              <a:gd name="connsiteY33" fmla="*/ 2152671 h 4876802"/>
              <a:gd name="connsiteX34" fmla="*/ 1159533 w 3439534"/>
              <a:gd name="connsiteY34" fmla="*/ 2152652 h 4876802"/>
              <a:gd name="connsiteX35" fmla="*/ 2674541 w 3439534"/>
              <a:gd name="connsiteY35" fmla="*/ 1197818 h 4876802"/>
              <a:gd name="connsiteX36" fmla="*/ 2279797 w 3439534"/>
              <a:gd name="connsiteY36" fmla="*/ 1962152 h 4876802"/>
              <a:gd name="connsiteX37" fmla="*/ 2824284 w 3439534"/>
              <a:gd name="connsiteY37" fmla="*/ 1962152 h 4876802"/>
              <a:gd name="connsiteX38" fmla="*/ 2947261 w 3439534"/>
              <a:gd name="connsiteY38" fmla="*/ 1299288 h 4876802"/>
              <a:gd name="connsiteX39" fmla="*/ 2806062 w 3439534"/>
              <a:gd name="connsiteY39" fmla="*/ 1270989 h 4876802"/>
              <a:gd name="connsiteX40" fmla="*/ 2674541 w 3439534"/>
              <a:gd name="connsiteY40" fmla="*/ 1197818 h 4876802"/>
              <a:gd name="connsiteX41" fmla="*/ 787077 w 3439534"/>
              <a:gd name="connsiteY41" fmla="*/ 1004451 h 4876802"/>
              <a:gd name="connsiteX42" fmla="*/ 528625 w 3439534"/>
              <a:gd name="connsiteY42" fmla="*/ 1143964 h 4876802"/>
              <a:gd name="connsiteX43" fmla="*/ 363500 w 3439534"/>
              <a:gd name="connsiteY43" fmla="*/ 1165833 h 4876802"/>
              <a:gd name="connsiteX44" fmla="*/ 235112 w 3439534"/>
              <a:gd name="connsiteY44" fmla="*/ 1152470 h 4876802"/>
              <a:gd name="connsiteX45" fmla="*/ 335077 w 3439534"/>
              <a:gd name="connsiteY45" fmla="*/ 1525545 h 4876802"/>
              <a:gd name="connsiteX46" fmla="*/ 335420 w 3439534"/>
              <a:gd name="connsiteY46" fmla="*/ 1526850 h 4876802"/>
              <a:gd name="connsiteX47" fmla="*/ 445453 w 3439534"/>
              <a:gd name="connsiteY47" fmla="*/ 1962152 h 4876802"/>
              <a:gd name="connsiteX48" fmla="*/ 1037327 w 3439534"/>
              <a:gd name="connsiteY48" fmla="*/ 1962152 h 4876802"/>
              <a:gd name="connsiteX49" fmla="*/ 886956 w 3439534"/>
              <a:gd name="connsiteY49" fmla="*/ 1377136 h 4876802"/>
              <a:gd name="connsiteX50" fmla="*/ 321057 w 3439534"/>
              <a:gd name="connsiteY50" fmla="*/ 347121 h 4876802"/>
              <a:gd name="connsiteX51" fmla="*/ 202842 w 3439534"/>
              <a:gd name="connsiteY51" fmla="*/ 944615 h 4876802"/>
              <a:gd name="connsiteX52" fmla="*/ 479334 w 3439534"/>
              <a:gd name="connsiteY52" fmla="*/ 959950 h 4876802"/>
              <a:gd name="connsiteX53" fmla="*/ 711839 w 3439534"/>
              <a:gd name="connsiteY53" fmla="*/ 807579 h 4876802"/>
              <a:gd name="connsiteX54" fmla="*/ 3170651 w 3439534"/>
              <a:gd name="connsiteY54" fmla="*/ 259672 h 4876802"/>
              <a:gd name="connsiteX55" fmla="*/ 2700392 w 3439534"/>
              <a:gd name="connsiteY55" fmla="*/ 725740 h 4876802"/>
              <a:gd name="connsiteX56" fmla="*/ 2739016 w 3439534"/>
              <a:gd name="connsiteY56" fmla="*/ 993069 h 4876802"/>
              <a:gd name="connsiteX57" fmla="*/ 2739054 w 3439534"/>
              <a:gd name="connsiteY57" fmla="*/ 993126 h 4876802"/>
              <a:gd name="connsiteX58" fmla="*/ 2871223 w 3439534"/>
              <a:gd name="connsiteY58" fmla="*/ 1091986 h 4876802"/>
              <a:gd name="connsiteX59" fmla="*/ 3030119 w 3439534"/>
              <a:gd name="connsiteY59" fmla="*/ 1102521 h 4876802"/>
              <a:gd name="connsiteX60" fmla="*/ 3237488 w 3439534"/>
              <a:gd name="connsiteY60" fmla="*/ 921155 h 4876802"/>
              <a:gd name="connsiteX61" fmla="*/ 3170651 w 3439534"/>
              <a:gd name="connsiteY61" fmla="*/ 259672 h 4876802"/>
              <a:gd name="connsiteX62" fmla="*/ 1441616 w 3439534"/>
              <a:gd name="connsiteY62" fmla="*/ 190502 h 4876802"/>
              <a:gd name="connsiteX63" fmla="*/ 1441616 w 3439534"/>
              <a:gd name="connsiteY63" fmla="*/ 1962152 h 4876802"/>
              <a:gd name="connsiteX64" fmla="*/ 2013116 w 3439534"/>
              <a:gd name="connsiteY64" fmla="*/ 1962152 h 4876802"/>
              <a:gd name="connsiteX65" fmla="*/ 2013116 w 3439534"/>
              <a:gd name="connsiteY65" fmla="*/ 1743077 h 4876802"/>
              <a:gd name="connsiteX66" fmla="*/ 1822616 w 3439534"/>
              <a:gd name="connsiteY66" fmla="*/ 1743077 h 4876802"/>
              <a:gd name="connsiteX67" fmla="*/ 1727366 w 3439534"/>
              <a:gd name="connsiteY67" fmla="*/ 1647827 h 4876802"/>
              <a:gd name="connsiteX68" fmla="*/ 1822616 w 3439534"/>
              <a:gd name="connsiteY68" fmla="*/ 1552577 h 4876802"/>
              <a:gd name="connsiteX69" fmla="*/ 2013116 w 3439534"/>
              <a:gd name="connsiteY69" fmla="*/ 1552577 h 4876802"/>
              <a:gd name="connsiteX70" fmla="*/ 2013116 w 3439534"/>
              <a:gd name="connsiteY70" fmla="*/ 1362077 h 4876802"/>
              <a:gd name="connsiteX71" fmla="*/ 1822616 w 3439534"/>
              <a:gd name="connsiteY71" fmla="*/ 1362077 h 4876802"/>
              <a:gd name="connsiteX72" fmla="*/ 1727366 w 3439534"/>
              <a:gd name="connsiteY72" fmla="*/ 1266827 h 4876802"/>
              <a:gd name="connsiteX73" fmla="*/ 1822616 w 3439534"/>
              <a:gd name="connsiteY73" fmla="*/ 1171577 h 4876802"/>
              <a:gd name="connsiteX74" fmla="*/ 2013116 w 3439534"/>
              <a:gd name="connsiteY74" fmla="*/ 1171577 h 4876802"/>
              <a:gd name="connsiteX75" fmla="*/ 2013116 w 3439534"/>
              <a:gd name="connsiteY75" fmla="*/ 981077 h 4876802"/>
              <a:gd name="connsiteX76" fmla="*/ 1822616 w 3439534"/>
              <a:gd name="connsiteY76" fmla="*/ 981077 h 4876802"/>
              <a:gd name="connsiteX77" fmla="*/ 1727366 w 3439534"/>
              <a:gd name="connsiteY77" fmla="*/ 885827 h 4876802"/>
              <a:gd name="connsiteX78" fmla="*/ 1822616 w 3439534"/>
              <a:gd name="connsiteY78" fmla="*/ 790577 h 4876802"/>
              <a:gd name="connsiteX79" fmla="*/ 2013116 w 3439534"/>
              <a:gd name="connsiteY79" fmla="*/ 790577 h 4876802"/>
              <a:gd name="connsiteX80" fmla="*/ 2013116 w 3439534"/>
              <a:gd name="connsiteY80" fmla="*/ 600077 h 4876802"/>
              <a:gd name="connsiteX81" fmla="*/ 1822616 w 3439534"/>
              <a:gd name="connsiteY81" fmla="*/ 600077 h 4876802"/>
              <a:gd name="connsiteX82" fmla="*/ 1727366 w 3439534"/>
              <a:gd name="connsiteY82" fmla="*/ 504827 h 4876802"/>
              <a:gd name="connsiteX83" fmla="*/ 1822616 w 3439534"/>
              <a:gd name="connsiteY83" fmla="*/ 409577 h 4876802"/>
              <a:gd name="connsiteX84" fmla="*/ 2013116 w 3439534"/>
              <a:gd name="connsiteY84" fmla="*/ 409577 h 4876802"/>
              <a:gd name="connsiteX85" fmla="*/ 2013116 w 3439534"/>
              <a:gd name="connsiteY85" fmla="*/ 190502 h 4876802"/>
              <a:gd name="connsiteX86" fmla="*/ 1346366 w 3439534"/>
              <a:gd name="connsiteY86" fmla="*/ 2 h 4876802"/>
              <a:gd name="connsiteX87" fmla="*/ 2108366 w 3439534"/>
              <a:gd name="connsiteY87" fmla="*/ 2 h 4876802"/>
              <a:gd name="connsiteX88" fmla="*/ 2203616 w 3439534"/>
              <a:gd name="connsiteY88" fmla="*/ 95252 h 4876802"/>
              <a:gd name="connsiteX89" fmla="*/ 2203616 w 3439534"/>
              <a:gd name="connsiteY89" fmla="*/ 1670087 h 4876802"/>
              <a:gd name="connsiteX90" fmla="*/ 2547802 w 3439534"/>
              <a:gd name="connsiteY90" fmla="*/ 1045314 h 4876802"/>
              <a:gd name="connsiteX91" fmla="*/ 2521389 w 3439534"/>
              <a:gd name="connsiteY91" fmla="*/ 660599 h 4876802"/>
              <a:gd name="connsiteX92" fmla="*/ 3173299 w 3439534"/>
              <a:gd name="connsiteY92" fmla="*/ 18385 h 4876802"/>
              <a:gd name="connsiteX93" fmla="*/ 3261672 w 3439534"/>
              <a:gd name="connsiteY93" fmla="*/ 5574 h 4876802"/>
              <a:gd name="connsiteX94" fmla="*/ 3321813 w 3439534"/>
              <a:gd name="connsiteY94" fmla="*/ 71592 h 4876802"/>
              <a:gd name="connsiteX95" fmla="*/ 3416501 w 3439534"/>
              <a:gd name="connsiteY95" fmla="*/ 986325 h 4876802"/>
              <a:gd name="connsiteX96" fmla="*/ 3141466 w 3439534"/>
              <a:gd name="connsiteY96" fmla="*/ 1267122 h 4876802"/>
              <a:gd name="connsiteX97" fmla="*/ 3019375 w 3439534"/>
              <a:gd name="connsiteY97" fmla="*/ 1967295 h 4876802"/>
              <a:gd name="connsiteX98" fmla="*/ 3251366 w 3439534"/>
              <a:gd name="connsiteY98" fmla="*/ 2247902 h 4876802"/>
              <a:gd name="connsiteX99" fmla="*/ 3167651 w 3439534"/>
              <a:gd name="connsiteY99" fmla="*/ 2449937 h 4876802"/>
              <a:gd name="connsiteX100" fmla="*/ 3060866 w 3439534"/>
              <a:gd name="connsiteY100" fmla="*/ 2517421 h 4876802"/>
              <a:gd name="connsiteX101" fmla="*/ 3060866 w 3439534"/>
              <a:gd name="connsiteY101" fmla="*/ 4400552 h 4876802"/>
              <a:gd name="connsiteX102" fmla="*/ 2584616 w 3439534"/>
              <a:gd name="connsiteY102" fmla="*/ 4876802 h 4876802"/>
              <a:gd name="connsiteX103" fmla="*/ 679616 w 3439534"/>
              <a:gd name="connsiteY103" fmla="*/ 4876802 h 4876802"/>
              <a:gd name="connsiteX104" fmla="*/ 203366 w 3439534"/>
              <a:gd name="connsiteY104" fmla="*/ 4400552 h 4876802"/>
              <a:gd name="connsiteX105" fmla="*/ 203366 w 3439534"/>
              <a:gd name="connsiteY105" fmla="*/ 2517259 h 4876802"/>
              <a:gd name="connsiteX106" fmla="*/ 12866 w 3439534"/>
              <a:gd name="connsiteY106" fmla="*/ 2247892 h 4876802"/>
              <a:gd name="connsiteX107" fmla="*/ 96581 w 3439534"/>
              <a:gd name="connsiteY107" fmla="*/ 2045858 h 4876802"/>
              <a:gd name="connsiteX108" fmla="*/ 250029 w 3439534"/>
              <a:gd name="connsiteY108" fmla="*/ 1966324 h 4876802"/>
              <a:gd name="connsiteX109" fmla="*/ 150911 w 3439534"/>
              <a:gd name="connsiteY109" fmla="*/ 1574218 h 4876802"/>
              <a:gd name="connsiteX110" fmla="*/ 3160 w 3439534"/>
              <a:gd name="connsiteY110" fmla="*/ 1022796 h 4876802"/>
              <a:gd name="connsiteX111" fmla="*/ 1093 w 3439534"/>
              <a:gd name="connsiteY111" fmla="*/ 1012824 h 4876802"/>
              <a:gd name="connsiteX112" fmla="*/ 740 w 3439534"/>
              <a:gd name="connsiteY112" fmla="*/ 1009871 h 4876802"/>
              <a:gd name="connsiteX113" fmla="*/ 83 w 3439534"/>
              <a:gd name="connsiteY113" fmla="*/ 1002622 h 4876802"/>
              <a:gd name="connsiteX114" fmla="*/ 7 w 3439534"/>
              <a:gd name="connsiteY114" fmla="*/ 999308 h 4876802"/>
              <a:gd name="connsiteX115" fmla="*/ 178 w 3439534"/>
              <a:gd name="connsiteY115" fmla="*/ 992193 h 4876802"/>
              <a:gd name="connsiteX116" fmla="*/ 416 w 3439534"/>
              <a:gd name="connsiteY116" fmla="*/ 989021 h 4876802"/>
              <a:gd name="connsiteX117" fmla="*/ 1455 w 3439534"/>
              <a:gd name="connsiteY117" fmla="*/ 981553 h 4876802"/>
              <a:gd name="connsiteX118" fmla="*/ 1721 w 3439534"/>
              <a:gd name="connsiteY118" fmla="*/ 979639 h 4876802"/>
              <a:gd name="connsiteX119" fmla="*/ 172505 w 3439534"/>
              <a:gd name="connsiteY119" fmla="*/ 116483 h 4876802"/>
              <a:gd name="connsiteX120" fmla="*/ 241990 w 3439534"/>
              <a:gd name="connsiteY120" fmla="*/ 42779 h 4876802"/>
              <a:gd name="connsiteX121" fmla="*/ 338563 w 3439534"/>
              <a:gd name="connsiteY121" fmla="*/ 73335 h 4876802"/>
              <a:gd name="connsiteX122" fmla="*/ 903777 w 3439534"/>
              <a:gd name="connsiteY122" fmla="*/ 739323 h 4876802"/>
              <a:gd name="connsiteX123" fmla="*/ 904911 w 3439534"/>
              <a:gd name="connsiteY123" fmla="*/ 740818 h 4876802"/>
              <a:gd name="connsiteX124" fmla="*/ 909025 w 3439534"/>
              <a:gd name="connsiteY124" fmla="*/ 746248 h 4876802"/>
              <a:gd name="connsiteX125" fmla="*/ 910930 w 3439534"/>
              <a:gd name="connsiteY125" fmla="*/ 749038 h 4876802"/>
              <a:gd name="connsiteX126" fmla="*/ 914359 w 3439534"/>
              <a:gd name="connsiteY126" fmla="*/ 754791 h 4876802"/>
              <a:gd name="connsiteX127" fmla="*/ 915988 w 3439534"/>
              <a:gd name="connsiteY127" fmla="*/ 757763 h 4876802"/>
              <a:gd name="connsiteX128" fmla="*/ 918874 w 3439534"/>
              <a:gd name="connsiteY128" fmla="*/ 764097 h 4876802"/>
              <a:gd name="connsiteX129" fmla="*/ 920065 w 3439534"/>
              <a:gd name="connsiteY129" fmla="*/ 766879 h 4876802"/>
              <a:gd name="connsiteX130" fmla="*/ 923141 w 3439534"/>
              <a:gd name="connsiteY130" fmla="*/ 776251 h 4876802"/>
              <a:gd name="connsiteX131" fmla="*/ 923160 w 3439534"/>
              <a:gd name="connsiteY131" fmla="*/ 776308 h 4876802"/>
              <a:gd name="connsiteX132" fmla="*/ 1071084 w 3439534"/>
              <a:gd name="connsiteY132" fmla="*/ 1328282 h 4876802"/>
              <a:gd name="connsiteX133" fmla="*/ 1071331 w 3439534"/>
              <a:gd name="connsiteY133" fmla="*/ 1329225 h 4876802"/>
              <a:gd name="connsiteX134" fmla="*/ 1234018 w 3439534"/>
              <a:gd name="connsiteY134" fmla="*/ 1962152 h 4876802"/>
              <a:gd name="connsiteX135" fmla="*/ 1251116 w 3439534"/>
              <a:gd name="connsiteY135" fmla="*/ 1962152 h 4876802"/>
              <a:gd name="connsiteX136" fmla="*/ 1251116 w 3439534"/>
              <a:gd name="connsiteY136" fmla="*/ 95252 h 4876802"/>
              <a:gd name="connsiteX137" fmla="*/ 1346366 w 3439534"/>
              <a:gd name="connsiteY137" fmla="*/ 2 h 487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439534" h="4876802">
                <a:moveTo>
                  <a:pt x="679616" y="3105152"/>
                </a:moveTo>
                <a:cubicBezTo>
                  <a:pt x="732213" y="3105152"/>
                  <a:pt x="774866" y="3147795"/>
                  <a:pt x="774866" y="3200402"/>
                </a:cubicBezTo>
                <a:lnTo>
                  <a:pt x="774866" y="4400552"/>
                </a:lnTo>
                <a:cubicBezTo>
                  <a:pt x="774866" y="4453158"/>
                  <a:pt x="732222" y="4495802"/>
                  <a:pt x="679616" y="4495802"/>
                </a:cubicBezTo>
                <a:cubicBezTo>
                  <a:pt x="627009" y="4495802"/>
                  <a:pt x="584366" y="4453158"/>
                  <a:pt x="584366" y="4400552"/>
                </a:cubicBezTo>
                <a:lnTo>
                  <a:pt x="584366" y="3200402"/>
                </a:lnTo>
                <a:cubicBezTo>
                  <a:pt x="584366" y="3147795"/>
                  <a:pt x="627009" y="3105152"/>
                  <a:pt x="679616" y="3105152"/>
                </a:cubicBezTo>
                <a:close/>
                <a:moveTo>
                  <a:pt x="679616" y="2724152"/>
                </a:moveTo>
                <a:cubicBezTo>
                  <a:pt x="732194" y="2724152"/>
                  <a:pt x="774866" y="2766824"/>
                  <a:pt x="774866" y="2819402"/>
                </a:cubicBezTo>
                <a:cubicBezTo>
                  <a:pt x="774866" y="2871980"/>
                  <a:pt x="732194" y="2914652"/>
                  <a:pt x="679616" y="2914652"/>
                </a:cubicBezTo>
                <a:cubicBezTo>
                  <a:pt x="627038" y="2914652"/>
                  <a:pt x="584366" y="2871980"/>
                  <a:pt x="584366" y="2819402"/>
                </a:cubicBezTo>
                <a:cubicBezTo>
                  <a:pt x="584366" y="2766824"/>
                  <a:pt x="627038" y="2724152"/>
                  <a:pt x="679616" y="2724152"/>
                </a:cubicBezTo>
                <a:close/>
                <a:moveTo>
                  <a:pt x="393866" y="2533652"/>
                </a:moveTo>
                <a:lnTo>
                  <a:pt x="393866" y="4400552"/>
                </a:lnTo>
                <a:cubicBezTo>
                  <a:pt x="393866" y="4558115"/>
                  <a:pt x="522053" y="4686302"/>
                  <a:pt x="679616" y="4686302"/>
                </a:cubicBezTo>
                <a:lnTo>
                  <a:pt x="2584616" y="4686302"/>
                </a:lnTo>
                <a:cubicBezTo>
                  <a:pt x="2742178" y="4686302"/>
                  <a:pt x="2870366" y="4558115"/>
                  <a:pt x="2870366" y="4400552"/>
                </a:cubicBezTo>
                <a:lnTo>
                  <a:pt x="2870366" y="2533652"/>
                </a:lnTo>
                <a:close/>
                <a:moveTo>
                  <a:pt x="298616" y="2152652"/>
                </a:moveTo>
                <a:cubicBezTo>
                  <a:pt x="273203" y="2152652"/>
                  <a:pt x="249295" y="2162567"/>
                  <a:pt x="231283" y="2180579"/>
                </a:cubicBezTo>
                <a:cubicBezTo>
                  <a:pt x="213281" y="2198572"/>
                  <a:pt x="203366" y="2222489"/>
                  <a:pt x="203366" y="2247902"/>
                </a:cubicBezTo>
                <a:cubicBezTo>
                  <a:pt x="203366" y="2300423"/>
                  <a:pt x="246095" y="2343152"/>
                  <a:pt x="298616" y="2343152"/>
                </a:cubicBezTo>
                <a:lnTo>
                  <a:pt x="2965616" y="2343152"/>
                </a:lnTo>
                <a:cubicBezTo>
                  <a:pt x="2991029" y="2343152"/>
                  <a:pt x="3014936" y="2333236"/>
                  <a:pt x="3032948" y="2315225"/>
                </a:cubicBezTo>
                <a:cubicBezTo>
                  <a:pt x="3050950" y="2297232"/>
                  <a:pt x="3060866" y="2273315"/>
                  <a:pt x="3060866" y="2247902"/>
                </a:cubicBezTo>
                <a:cubicBezTo>
                  <a:pt x="3060866" y="2195381"/>
                  <a:pt x="3018127" y="2152652"/>
                  <a:pt x="2965625" y="2152652"/>
                </a:cubicBezTo>
                <a:lnTo>
                  <a:pt x="2898512" y="2152652"/>
                </a:lnTo>
                <a:cubicBezTo>
                  <a:pt x="2898322" y="2152652"/>
                  <a:pt x="2898141" y="2152671"/>
                  <a:pt x="2897950" y="2152671"/>
                </a:cubicBezTo>
                <a:cubicBezTo>
                  <a:pt x="2897836" y="2152671"/>
                  <a:pt x="2897712" y="2152652"/>
                  <a:pt x="2897598" y="2152652"/>
                </a:cubicBezTo>
                <a:lnTo>
                  <a:pt x="2134931" y="2152652"/>
                </a:lnTo>
                <a:cubicBezTo>
                  <a:pt x="2134817" y="2152652"/>
                  <a:pt x="2134712" y="2152671"/>
                  <a:pt x="2134607" y="2152671"/>
                </a:cubicBezTo>
                <a:cubicBezTo>
                  <a:pt x="2134455" y="2152671"/>
                  <a:pt x="2134293" y="2152652"/>
                  <a:pt x="2134140" y="2152652"/>
                </a:cubicBezTo>
                <a:lnTo>
                  <a:pt x="1160457" y="2152652"/>
                </a:lnTo>
                <a:cubicBezTo>
                  <a:pt x="1160333" y="2152652"/>
                  <a:pt x="1160209" y="2152671"/>
                  <a:pt x="1160085" y="2152671"/>
                </a:cubicBezTo>
                <a:cubicBezTo>
                  <a:pt x="1159904" y="2152671"/>
                  <a:pt x="1159723" y="2152652"/>
                  <a:pt x="1159533" y="2152652"/>
                </a:cubicBezTo>
                <a:close/>
                <a:moveTo>
                  <a:pt x="2674541" y="1197818"/>
                </a:moveTo>
                <a:cubicBezTo>
                  <a:pt x="2559603" y="1372478"/>
                  <a:pt x="2425253" y="1632549"/>
                  <a:pt x="2279797" y="1962152"/>
                </a:cubicBezTo>
                <a:lnTo>
                  <a:pt x="2824284" y="1962152"/>
                </a:lnTo>
                <a:cubicBezTo>
                  <a:pt x="2884406" y="1725637"/>
                  <a:pt x="2928163" y="1489197"/>
                  <a:pt x="2947261" y="1299288"/>
                </a:cubicBezTo>
                <a:cubicBezTo>
                  <a:pt x="2899417" y="1297097"/>
                  <a:pt x="2851840" y="1287649"/>
                  <a:pt x="2806062" y="1270989"/>
                </a:cubicBezTo>
                <a:cubicBezTo>
                  <a:pt x="2758171" y="1253559"/>
                  <a:pt x="2713927" y="1228803"/>
                  <a:pt x="2674541" y="1197818"/>
                </a:cubicBezTo>
                <a:close/>
                <a:moveTo>
                  <a:pt x="787077" y="1004451"/>
                </a:moveTo>
                <a:cubicBezTo>
                  <a:pt x="713982" y="1069878"/>
                  <a:pt x="626142" y="1117846"/>
                  <a:pt x="528625" y="1143964"/>
                </a:cubicBezTo>
                <a:cubicBezTo>
                  <a:pt x="474009" y="1158594"/>
                  <a:pt x="418564" y="1165833"/>
                  <a:pt x="363500" y="1165833"/>
                </a:cubicBezTo>
                <a:cubicBezTo>
                  <a:pt x="320285" y="1165833"/>
                  <a:pt x="277308" y="1161309"/>
                  <a:pt x="235112" y="1152470"/>
                </a:cubicBezTo>
                <a:lnTo>
                  <a:pt x="335077" y="1525545"/>
                </a:lnTo>
                <a:cubicBezTo>
                  <a:pt x="335201" y="1525974"/>
                  <a:pt x="335316" y="1526412"/>
                  <a:pt x="335420" y="1526850"/>
                </a:cubicBezTo>
                <a:lnTo>
                  <a:pt x="445453" y="1962152"/>
                </a:lnTo>
                <a:lnTo>
                  <a:pt x="1037327" y="1962152"/>
                </a:lnTo>
                <a:lnTo>
                  <a:pt x="886956" y="1377136"/>
                </a:lnTo>
                <a:close/>
                <a:moveTo>
                  <a:pt x="321057" y="347121"/>
                </a:moveTo>
                <a:lnTo>
                  <a:pt x="202842" y="944615"/>
                </a:lnTo>
                <a:cubicBezTo>
                  <a:pt x="290529" y="979162"/>
                  <a:pt x="386589" y="984801"/>
                  <a:pt x="479334" y="959950"/>
                </a:cubicBezTo>
                <a:cubicBezTo>
                  <a:pt x="572440" y="935014"/>
                  <a:pt x="653098" y="881788"/>
                  <a:pt x="711839" y="807579"/>
                </a:cubicBezTo>
                <a:close/>
                <a:moveTo>
                  <a:pt x="3170651" y="259672"/>
                </a:moveTo>
                <a:cubicBezTo>
                  <a:pt x="2968435" y="418673"/>
                  <a:pt x="2736092" y="627709"/>
                  <a:pt x="2700392" y="725740"/>
                </a:cubicBezTo>
                <a:cubicBezTo>
                  <a:pt x="2667655" y="815837"/>
                  <a:pt x="2682076" y="915793"/>
                  <a:pt x="2739016" y="993069"/>
                </a:cubicBezTo>
                <a:cubicBezTo>
                  <a:pt x="2739026" y="993088"/>
                  <a:pt x="2739044" y="993107"/>
                  <a:pt x="2739054" y="993126"/>
                </a:cubicBezTo>
                <a:cubicBezTo>
                  <a:pt x="2772411" y="1038455"/>
                  <a:pt x="2818121" y="1072650"/>
                  <a:pt x="2871223" y="1091986"/>
                </a:cubicBezTo>
                <a:cubicBezTo>
                  <a:pt x="2922477" y="1110626"/>
                  <a:pt x="2977417" y="1114275"/>
                  <a:pt x="3030119" y="1102521"/>
                </a:cubicBezTo>
                <a:cubicBezTo>
                  <a:pt x="3126436" y="1081261"/>
                  <a:pt x="3203874" y="1013471"/>
                  <a:pt x="3237488" y="921155"/>
                </a:cubicBezTo>
                <a:cubicBezTo>
                  <a:pt x="3273121" y="823305"/>
                  <a:pt x="3226277" y="512447"/>
                  <a:pt x="3170651" y="259672"/>
                </a:cubicBezTo>
                <a:close/>
                <a:moveTo>
                  <a:pt x="1441616" y="190502"/>
                </a:moveTo>
                <a:lnTo>
                  <a:pt x="1441616" y="1962152"/>
                </a:lnTo>
                <a:lnTo>
                  <a:pt x="2013116" y="1962152"/>
                </a:lnTo>
                <a:lnTo>
                  <a:pt x="2013116" y="1743077"/>
                </a:lnTo>
                <a:lnTo>
                  <a:pt x="1822616" y="1743077"/>
                </a:lnTo>
                <a:cubicBezTo>
                  <a:pt x="1770019" y="1743077"/>
                  <a:pt x="1727366" y="1700433"/>
                  <a:pt x="1727366" y="1647827"/>
                </a:cubicBezTo>
                <a:cubicBezTo>
                  <a:pt x="1727366" y="1595220"/>
                  <a:pt x="1770019" y="1552577"/>
                  <a:pt x="1822616" y="1552577"/>
                </a:cubicBezTo>
                <a:lnTo>
                  <a:pt x="2013116" y="1552577"/>
                </a:lnTo>
                <a:lnTo>
                  <a:pt x="2013116" y="1362077"/>
                </a:lnTo>
                <a:lnTo>
                  <a:pt x="1822616" y="1362077"/>
                </a:lnTo>
                <a:cubicBezTo>
                  <a:pt x="1770019" y="1362077"/>
                  <a:pt x="1727366" y="1319433"/>
                  <a:pt x="1727366" y="1266827"/>
                </a:cubicBezTo>
                <a:cubicBezTo>
                  <a:pt x="1727366" y="1214220"/>
                  <a:pt x="1770019" y="1171577"/>
                  <a:pt x="1822616" y="1171577"/>
                </a:cubicBezTo>
                <a:lnTo>
                  <a:pt x="2013116" y="1171577"/>
                </a:lnTo>
                <a:lnTo>
                  <a:pt x="2013116" y="981077"/>
                </a:lnTo>
                <a:lnTo>
                  <a:pt x="1822616" y="981077"/>
                </a:lnTo>
                <a:cubicBezTo>
                  <a:pt x="1770019" y="981077"/>
                  <a:pt x="1727366" y="938433"/>
                  <a:pt x="1727366" y="885827"/>
                </a:cubicBezTo>
                <a:cubicBezTo>
                  <a:pt x="1727366" y="833220"/>
                  <a:pt x="1770019" y="790577"/>
                  <a:pt x="1822616" y="790577"/>
                </a:cubicBezTo>
                <a:lnTo>
                  <a:pt x="2013116" y="790577"/>
                </a:lnTo>
                <a:lnTo>
                  <a:pt x="2013116" y="600077"/>
                </a:lnTo>
                <a:lnTo>
                  <a:pt x="1822616" y="600077"/>
                </a:lnTo>
                <a:cubicBezTo>
                  <a:pt x="1770019" y="600077"/>
                  <a:pt x="1727366" y="557433"/>
                  <a:pt x="1727366" y="504827"/>
                </a:cubicBezTo>
                <a:cubicBezTo>
                  <a:pt x="1727366" y="452220"/>
                  <a:pt x="1770019" y="409577"/>
                  <a:pt x="1822616" y="409577"/>
                </a:cubicBezTo>
                <a:lnTo>
                  <a:pt x="2013116" y="409577"/>
                </a:lnTo>
                <a:lnTo>
                  <a:pt x="2013116" y="190502"/>
                </a:lnTo>
                <a:close/>
                <a:moveTo>
                  <a:pt x="1346366" y="2"/>
                </a:moveTo>
                <a:lnTo>
                  <a:pt x="2108366" y="2"/>
                </a:lnTo>
                <a:cubicBezTo>
                  <a:pt x="2160963" y="2"/>
                  <a:pt x="2203616" y="42645"/>
                  <a:pt x="2203616" y="95252"/>
                </a:cubicBezTo>
                <a:lnTo>
                  <a:pt x="2203616" y="1670087"/>
                </a:lnTo>
                <a:cubicBezTo>
                  <a:pt x="2310067" y="1444106"/>
                  <a:pt x="2431025" y="1212820"/>
                  <a:pt x="2547802" y="1045314"/>
                </a:cubicBezTo>
                <a:cubicBezTo>
                  <a:pt x="2485565" y="927375"/>
                  <a:pt x="2475031" y="788148"/>
                  <a:pt x="2521389" y="660599"/>
                </a:cubicBezTo>
                <a:cubicBezTo>
                  <a:pt x="2599370" y="446458"/>
                  <a:pt x="3078116" y="88060"/>
                  <a:pt x="3173299" y="18385"/>
                </a:cubicBezTo>
                <a:cubicBezTo>
                  <a:pt x="3198797" y="-284"/>
                  <a:pt x="3231906" y="-5075"/>
                  <a:pt x="3261672" y="5574"/>
                </a:cubicBezTo>
                <a:cubicBezTo>
                  <a:pt x="3291428" y="16232"/>
                  <a:pt x="3313964" y="40969"/>
                  <a:pt x="3321813" y="71592"/>
                </a:cubicBezTo>
                <a:cubicBezTo>
                  <a:pt x="3351340" y="186701"/>
                  <a:pt x="3494634" y="771765"/>
                  <a:pt x="3416501" y="986325"/>
                </a:cubicBezTo>
                <a:cubicBezTo>
                  <a:pt x="3368923" y="1116989"/>
                  <a:pt x="3268625" y="1217945"/>
                  <a:pt x="3141466" y="1267122"/>
                </a:cubicBezTo>
                <a:cubicBezTo>
                  <a:pt x="3125302" y="1463966"/>
                  <a:pt x="3081506" y="1714845"/>
                  <a:pt x="3019375" y="1967295"/>
                </a:cubicBezTo>
                <a:cubicBezTo>
                  <a:pt x="3151315" y="1992527"/>
                  <a:pt x="3251366" y="2108723"/>
                  <a:pt x="3251366" y="2247902"/>
                </a:cubicBezTo>
                <a:cubicBezTo>
                  <a:pt x="3251366" y="2324197"/>
                  <a:pt x="3221638" y="2395949"/>
                  <a:pt x="3167651" y="2449937"/>
                </a:cubicBezTo>
                <a:cubicBezTo>
                  <a:pt x="3136980" y="2480598"/>
                  <a:pt x="3100566" y="2503410"/>
                  <a:pt x="3060866" y="2517421"/>
                </a:cubicBezTo>
                <a:lnTo>
                  <a:pt x="3060866" y="4400552"/>
                </a:lnTo>
                <a:cubicBezTo>
                  <a:pt x="3060866" y="4663156"/>
                  <a:pt x="2847220" y="4876802"/>
                  <a:pt x="2584616" y="4876802"/>
                </a:cubicBezTo>
                <a:lnTo>
                  <a:pt x="679616" y="4876802"/>
                </a:lnTo>
                <a:cubicBezTo>
                  <a:pt x="417011" y="4876802"/>
                  <a:pt x="203366" y="4663156"/>
                  <a:pt x="203366" y="4400552"/>
                </a:cubicBezTo>
                <a:lnTo>
                  <a:pt x="203366" y="2517259"/>
                </a:lnTo>
                <a:cubicBezTo>
                  <a:pt x="92504" y="2477940"/>
                  <a:pt x="12866" y="2372060"/>
                  <a:pt x="12866" y="2247892"/>
                </a:cubicBezTo>
                <a:cubicBezTo>
                  <a:pt x="12866" y="2171597"/>
                  <a:pt x="42603" y="2099845"/>
                  <a:pt x="96581" y="2045858"/>
                </a:cubicBezTo>
                <a:cubicBezTo>
                  <a:pt x="138919" y="2003519"/>
                  <a:pt x="192212" y="1976182"/>
                  <a:pt x="250029" y="1966324"/>
                </a:cubicBezTo>
                <a:lnTo>
                  <a:pt x="150911" y="1574218"/>
                </a:lnTo>
                <a:lnTo>
                  <a:pt x="3160" y="1022796"/>
                </a:lnTo>
                <a:cubicBezTo>
                  <a:pt x="2283" y="1019510"/>
                  <a:pt x="1617" y="1016186"/>
                  <a:pt x="1093" y="1012824"/>
                </a:cubicBezTo>
                <a:cubicBezTo>
                  <a:pt x="940" y="1011843"/>
                  <a:pt x="864" y="1010862"/>
                  <a:pt x="740" y="1009871"/>
                </a:cubicBezTo>
                <a:cubicBezTo>
                  <a:pt x="435" y="1007461"/>
                  <a:pt x="197" y="1005051"/>
                  <a:pt x="83" y="1002622"/>
                </a:cubicBezTo>
                <a:cubicBezTo>
                  <a:pt x="26" y="1001518"/>
                  <a:pt x="16" y="1000413"/>
                  <a:pt x="7" y="999308"/>
                </a:cubicBezTo>
                <a:cubicBezTo>
                  <a:pt x="-22" y="996936"/>
                  <a:pt x="35" y="994574"/>
                  <a:pt x="178" y="992193"/>
                </a:cubicBezTo>
                <a:cubicBezTo>
                  <a:pt x="245" y="991135"/>
                  <a:pt x="312" y="990078"/>
                  <a:pt x="416" y="989021"/>
                </a:cubicBezTo>
                <a:cubicBezTo>
                  <a:pt x="655" y="986525"/>
                  <a:pt x="1017" y="984039"/>
                  <a:pt x="1455" y="981553"/>
                </a:cubicBezTo>
                <a:cubicBezTo>
                  <a:pt x="1569" y="980924"/>
                  <a:pt x="1598" y="980277"/>
                  <a:pt x="1721" y="979639"/>
                </a:cubicBezTo>
                <a:lnTo>
                  <a:pt x="172505" y="116483"/>
                </a:lnTo>
                <a:cubicBezTo>
                  <a:pt x="179601" y="80612"/>
                  <a:pt x="206604" y="51970"/>
                  <a:pt x="241990" y="42779"/>
                </a:cubicBezTo>
                <a:cubicBezTo>
                  <a:pt x="277375" y="33587"/>
                  <a:pt x="314903" y="45455"/>
                  <a:pt x="338563" y="73335"/>
                </a:cubicBezTo>
                <a:lnTo>
                  <a:pt x="903777" y="739323"/>
                </a:lnTo>
                <a:cubicBezTo>
                  <a:pt x="904187" y="739799"/>
                  <a:pt x="904510" y="740332"/>
                  <a:pt x="904911" y="740818"/>
                </a:cubicBezTo>
                <a:cubicBezTo>
                  <a:pt x="906349" y="742590"/>
                  <a:pt x="907720" y="744390"/>
                  <a:pt x="909025" y="746248"/>
                </a:cubicBezTo>
                <a:cubicBezTo>
                  <a:pt x="909673" y="747171"/>
                  <a:pt x="910311" y="748095"/>
                  <a:pt x="910930" y="749038"/>
                </a:cubicBezTo>
                <a:cubicBezTo>
                  <a:pt x="912150" y="750915"/>
                  <a:pt x="913283" y="752839"/>
                  <a:pt x="914359" y="754791"/>
                </a:cubicBezTo>
                <a:cubicBezTo>
                  <a:pt x="914912" y="755782"/>
                  <a:pt x="915474" y="756754"/>
                  <a:pt x="915988" y="757763"/>
                </a:cubicBezTo>
                <a:cubicBezTo>
                  <a:pt x="917045" y="759840"/>
                  <a:pt x="917979" y="761954"/>
                  <a:pt x="918874" y="764097"/>
                </a:cubicBezTo>
                <a:cubicBezTo>
                  <a:pt x="919265" y="765031"/>
                  <a:pt x="919703" y="765936"/>
                  <a:pt x="920065" y="766879"/>
                </a:cubicBezTo>
                <a:cubicBezTo>
                  <a:pt x="921246" y="769955"/>
                  <a:pt x="922284" y="773079"/>
                  <a:pt x="923141" y="776251"/>
                </a:cubicBezTo>
                <a:cubicBezTo>
                  <a:pt x="923151" y="776270"/>
                  <a:pt x="923151" y="776289"/>
                  <a:pt x="923160" y="776308"/>
                </a:cubicBezTo>
                <a:lnTo>
                  <a:pt x="1071084" y="1328282"/>
                </a:lnTo>
                <a:cubicBezTo>
                  <a:pt x="1071169" y="1328597"/>
                  <a:pt x="1071255" y="1328911"/>
                  <a:pt x="1071331" y="1329225"/>
                </a:cubicBezTo>
                <a:lnTo>
                  <a:pt x="1234018" y="1962152"/>
                </a:lnTo>
                <a:lnTo>
                  <a:pt x="1251116" y="1962152"/>
                </a:lnTo>
                <a:lnTo>
                  <a:pt x="1251116" y="95252"/>
                </a:lnTo>
                <a:cubicBezTo>
                  <a:pt x="1251116" y="42645"/>
                  <a:pt x="1293759" y="2"/>
                  <a:pt x="1346366" y="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6" name="Freeform: Shape 94">
            <a:extLst>
              <a:ext uri="{FF2B5EF4-FFF2-40B4-BE49-F238E27FC236}">
                <a16:creationId xmlns:a16="http://schemas.microsoft.com/office/drawing/2014/main" xmlns="" id="{32025F43-6E8B-4AA9-897D-9A0266442E1B}"/>
              </a:ext>
            </a:extLst>
          </p:cNvPr>
          <p:cNvSpPr>
            <a:spLocks noChangeAspect="1"/>
          </p:cNvSpPr>
          <p:nvPr/>
        </p:nvSpPr>
        <p:spPr>
          <a:xfrm>
            <a:off x="8689823" y="3300606"/>
            <a:ext cx="426720" cy="398269"/>
          </a:xfrm>
          <a:custGeom>
            <a:avLst/>
            <a:gdLst>
              <a:gd name="connsiteX0" fmla="*/ 3657600 w 4876809"/>
              <a:gd name="connsiteY0" fmla="*/ 4145266 h 4551660"/>
              <a:gd name="connsiteX1" fmla="*/ 3738877 w 4876809"/>
              <a:gd name="connsiteY1" fmla="*/ 4226543 h 4551660"/>
              <a:gd name="connsiteX2" fmla="*/ 3738877 w 4876809"/>
              <a:gd name="connsiteY2" fmla="*/ 4470383 h 4551660"/>
              <a:gd name="connsiteX3" fmla="*/ 3657600 w 4876809"/>
              <a:gd name="connsiteY3" fmla="*/ 4551660 h 4551660"/>
              <a:gd name="connsiteX4" fmla="*/ 3576324 w 4876809"/>
              <a:gd name="connsiteY4" fmla="*/ 4470383 h 4551660"/>
              <a:gd name="connsiteX5" fmla="*/ 3576324 w 4876809"/>
              <a:gd name="connsiteY5" fmla="*/ 4226543 h 4551660"/>
              <a:gd name="connsiteX6" fmla="*/ 3657600 w 4876809"/>
              <a:gd name="connsiteY6" fmla="*/ 4145266 h 4551660"/>
              <a:gd name="connsiteX7" fmla="*/ 3913939 w 4876809"/>
              <a:gd name="connsiteY7" fmla="*/ 4064908 h 4551660"/>
              <a:gd name="connsiteX8" fmla="*/ 3980278 w 4876809"/>
              <a:gd name="connsiteY8" fmla="*/ 4125511 h 4551660"/>
              <a:gd name="connsiteX9" fmla="*/ 4061564 w 4876809"/>
              <a:gd name="connsiteY9" fmla="*/ 4450628 h 4551660"/>
              <a:gd name="connsiteX10" fmla="*/ 4002395 w 4876809"/>
              <a:gd name="connsiteY10" fmla="*/ 4549221 h 4551660"/>
              <a:gd name="connsiteX11" fmla="*/ 3982640 w 4876809"/>
              <a:gd name="connsiteY11" fmla="*/ 4551659 h 4551660"/>
              <a:gd name="connsiteX12" fmla="*/ 3903878 w 4876809"/>
              <a:gd name="connsiteY12" fmla="*/ 4490128 h 4551660"/>
              <a:gd name="connsiteX13" fmla="*/ 3822601 w 4876809"/>
              <a:gd name="connsiteY13" fmla="*/ 4165011 h 4551660"/>
              <a:gd name="connsiteX14" fmla="*/ 3881770 w 4876809"/>
              <a:gd name="connsiteY14" fmla="*/ 4066418 h 4551660"/>
              <a:gd name="connsiteX15" fmla="*/ 3913939 w 4876809"/>
              <a:gd name="connsiteY15" fmla="*/ 4064908 h 4551660"/>
              <a:gd name="connsiteX16" fmla="*/ 3401178 w 4876809"/>
              <a:gd name="connsiteY16" fmla="*/ 4064870 h 4551660"/>
              <a:gd name="connsiteX17" fmla="*/ 3433429 w 4876809"/>
              <a:gd name="connsiteY17" fmla="*/ 4066418 h 4551660"/>
              <a:gd name="connsiteX18" fmla="*/ 3492608 w 4876809"/>
              <a:gd name="connsiteY18" fmla="*/ 4165011 h 4551660"/>
              <a:gd name="connsiteX19" fmla="*/ 3411331 w 4876809"/>
              <a:gd name="connsiteY19" fmla="*/ 4490127 h 4551660"/>
              <a:gd name="connsiteX20" fmla="*/ 3332569 w 4876809"/>
              <a:gd name="connsiteY20" fmla="*/ 4551659 h 4551660"/>
              <a:gd name="connsiteX21" fmla="*/ 3312814 w 4876809"/>
              <a:gd name="connsiteY21" fmla="*/ 4549221 h 4551660"/>
              <a:gd name="connsiteX22" fmla="*/ 3253645 w 4876809"/>
              <a:gd name="connsiteY22" fmla="*/ 4450628 h 4551660"/>
              <a:gd name="connsiteX23" fmla="*/ 3334922 w 4876809"/>
              <a:gd name="connsiteY23" fmla="*/ 4125510 h 4551660"/>
              <a:gd name="connsiteX24" fmla="*/ 3401178 w 4876809"/>
              <a:gd name="connsiteY24" fmla="*/ 4064870 h 4551660"/>
              <a:gd name="connsiteX25" fmla="*/ 3657600 w 4876809"/>
              <a:gd name="connsiteY25" fmla="*/ 3738872 h 4551660"/>
              <a:gd name="connsiteX26" fmla="*/ 3576323 w 4876809"/>
              <a:gd name="connsiteY26" fmla="*/ 3820149 h 4551660"/>
              <a:gd name="connsiteX27" fmla="*/ 3657600 w 4876809"/>
              <a:gd name="connsiteY27" fmla="*/ 3901425 h 4551660"/>
              <a:gd name="connsiteX28" fmla="*/ 3738877 w 4876809"/>
              <a:gd name="connsiteY28" fmla="*/ 3820149 h 4551660"/>
              <a:gd name="connsiteX29" fmla="*/ 3657600 w 4876809"/>
              <a:gd name="connsiteY29" fmla="*/ 3738872 h 4551660"/>
              <a:gd name="connsiteX30" fmla="*/ 894093 w 4876809"/>
              <a:gd name="connsiteY30" fmla="*/ 2031992 h 4551660"/>
              <a:gd name="connsiteX31" fmla="*/ 975369 w 4876809"/>
              <a:gd name="connsiteY31" fmla="*/ 2113269 h 4551660"/>
              <a:gd name="connsiteX32" fmla="*/ 975369 w 4876809"/>
              <a:gd name="connsiteY32" fmla="*/ 2665319 h 4551660"/>
              <a:gd name="connsiteX33" fmla="*/ 2357133 w 4876809"/>
              <a:gd name="connsiteY33" fmla="*/ 3410659 h 4551660"/>
              <a:gd name="connsiteX34" fmla="*/ 2357133 w 4876809"/>
              <a:gd name="connsiteY34" fmla="*/ 2682225 h 4551660"/>
              <a:gd name="connsiteX35" fmla="*/ 2438410 w 4876809"/>
              <a:gd name="connsiteY35" fmla="*/ 2600949 h 4551660"/>
              <a:gd name="connsiteX36" fmla="*/ 2519686 w 4876809"/>
              <a:gd name="connsiteY36" fmla="*/ 2682225 h 4551660"/>
              <a:gd name="connsiteX37" fmla="*/ 2519686 w 4876809"/>
              <a:gd name="connsiteY37" fmla="*/ 3411393 h 4551660"/>
              <a:gd name="connsiteX38" fmla="*/ 3296479 w 4876809"/>
              <a:gd name="connsiteY38" fmla="*/ 3234199 h 4551660"/>
              <a:gd name="connsiteX39" fmla="*/ 3405311 w 4876809"/>
              <a:gd name="connsiteY39" fmla="*/ 3271099 h 4551660"/>
              <a:gd name="connsiteX40" fmla="*/ 3368507 w 4876809"/>
              <a:gd name="connsiteY40" fmla="*/ 3379922 h 4551660"/>
              <a:gd name="connsiteX41" fmla="*/ 2438419 w 4876809"/>
              <a:gd name="connsiteY41" fmla="*/ 3576299 h 4551660"/>
              <a:gd name="connsiteX42" fmla="*/ 818588 w 4876809"/>
              <a:gd name="connsiteY42" fmla="*/ 2712458 h 4551660"/>
              <a:gd name="connsiteX43" fmla="*/ 812816 w 4876809"/>
              <a:gd name="connsiteY43" fmla="*/ 2682225 h 4551660"/>
              <a:gd name="connsiteX44" fmla="*/ 812816 w 4876809"/>
              <a:gd name="connsiteY44" fmla="*/ 2113269 h 4551660"/>
              <a:gd name="connsiteX45" fmla="*/ 894093 w 4876809"/>
              <a:gd name="connsiteY45" fmla="*/ 2031992 h 4551660"/>
              <a:gd name="connsiteX46" fmla="*/ 81286 w 4876809"/>
              <a:gd name="connsiteY46" fmla="*/ 1219186 h 4551660"/>
              <a:gd name="connsiteX47" fmla="*/ 162563 w 4876809"/>
              <a:gd name="connsiteY47" fmla="*/ 1300463 h 4551660"/>
              <a:gd name="connsiteX48" fmla="*/ 162563 w 4876809"/>
              <a:gd name="connsiteY48" fmla="*/ 1327447 h 4551660"/>
              <a:gd name="connsiteX49" fmla="*/ 2438400 w 4876809"/>
              <a:gd name="connsiteY49" fmla="*/ 2269155 h 4551660"/>
              <a:gd name="connsiteX50" fmla="*/ 3301279 w 4876809"/>
              <a:gd name="connsiteY50" fmla="*/ 1912015 h 4551660"/>
              <a:gd name="connsiteX51" fmla="*/ 3407511 w 4876809"/>
              <a:gd name="connsiteY51" fmla="*/ 1956068 h 4551660"/>
              <a:gd name="connsiteX52" fmla="*/ 3363535 w 4876809"/>
              <a:gd name="connsiteY52" fmla="*/ 2062225 h 4551660"/>
              <a:gd name="connsiteX53" fmla="*/ 2469451 w 4876809"/>
              <a:gd name="connsiteY53" fmla="*/ 2432214 h 4551660"/>
              <a:gd name="connsiteX54" fmla="*/ 2438400 w 4876809"/>
              <a:gd name="connsiteY54" fmla="*/ 2438386 h 4551660"/>
              <a:gd name="connsiteX55" fmla="*/ 2407358 w 4876809"/>
              <a:gd name="connsiteY55" fmla="*/ 2432204 h 4551660"/>
              <a:gd name="connsiteX56" fmla="*/ 50235 w 4876809"/>
              <a:gd name="connsiteY56" fmla="*/ 1456844 h 4551660"/>
              <a:gd name="connsiteX57" fmla="*/ 0 w 4876809"/>
              <a:gd name="connsiteY57" fmla="*/ 1381739 h 4551660"/>
              <a:gd name="connsiteX58" fmla="*/ 0 w 4876809"/>
              <a:gd name="connsiteY58" fmla="*/ 1300463 h 4551660"/>
              <a:gd name="connsiteX59" fmla="*/ 81286 w 4876809"/>
              <a:gd name="connsiteY59" fmla="*/ 1219186 h 4551660"/>
              <a:gd name="connsiteX60" fmla="*/ 2438400 w 4876809"/>
              <a:gd name="connsiteY60" fmla="*/ 975346 h 4551660"/>
              <a:gd name="connsiteX61" fmla="*/ 2275837 w 4876809"/>
              <a:gd name="connsiteY61" fmla="*/ 1056622 h 4551660"/>
              <a:gd name="connsiteX62" fmla="*/ 2438400 w 4876809"/>
              <a:gd name="connsiteY62" fmla="*/ 1137899 h 4551660"/>
              <a:gd name="connsiteX63" fmla="*/ 2600963 w 4876809"/>
              <a:gd name="connsiteY63" fmla="*/ 1056622 h 4551660"/>
              <a:gd name="connsiteX64" fmla="*/ 2438400 w 4876809"/>
              <a:gd name="connsiteY64" fmla="*/ 975346 h 4551660"/>
              <a:gd name="connsiteX65" fmla="*/ 2438401 w 4876809"/>
              <a:gd name="connsiteY65" fmla="*/ 0 h 4551660"/>
              <a:gd name="connsiteX66" fmla="*/ 2469451 w 4876809"/>
              <a:gd name="connsiteY66" fmla="*/ 6158 h 4551660"/>
              <a:gd name="connsiteX67" fmla="*/ 4826660 w 4876809"/>
              <a:gd name="connsiteY67" fmla="*/ 981508 h 4551660"/>
              <a:gd name="connsiteX68" fmla="*/ 4876809 w 4876809"/>
              <a:gd name="connsiteY68" fmla="*/ 1056613 h 4551660"/>
              <a:gd name="connsiteX69" fmla="*/ 4826575 w 4876809"/>
              <a:gd name="connsiteY69" fmla="*/ 1131717 h 4551660"/>
              <a:gd name="connsiteX70" fmla="*/ 3738886 w 4876809"/>
              <a:gd name="connsiteY70" fmla="*/ 1581850 h 4551660"/>
              <a:gd name="connsiteX71" fmla="*/ 3738886 w 4876809"/>
              <a:gd name="connsiteY71" fmla="*/ 1728725 h 4551660"/>
              <a:gd name="connsiteX72" fmla="*/ 4714246 w 4876809"/>
              <a:gd name="connsiteY72" fmla="*/ 1327285 h 4551660"/>
              <a:gd name="connsiteX73" fmla="*/ 4714246 w 4876809"/>
              <a:gd name="connsiteY73" fmla="*/ 1300462 h 4551660"/>
              <a:gd name="connsiteX74" fmla="*/ 4795523 w 4876809"/>
              <a:gd name="connsiteY74" fmla="*/ 1219185 h 4551660"/>
              <a:gd name="connsiteX75" fmla="*/ 4876800 w 4876809"/>
              <a:gd name="connsiteY75" fmla="*/ 1300472 h 4551660"/>
              <a:gd name="connsiteX76" fmla="*/ 4876800 w 4876809"/>
              <a:gd name="connsiteY76" fmla="*/ 1381749 h 4551660"/>
              <a:gd name="connsiteX77" fmla="*/ 4826489 w 4876809"/>
              <a:gd name="connsiteY77" fmla="*/ 1456930 h 4551660"/>
              <a:gd name="connsiteX78" fmla="*/ 3738877 w 4876809"/>
              <a:gd name="connsiteY78" fmla="*/ 1904538 h 4551660"/>
              <a:gd name="connsiteX79" fmla="*/ 3738877 w 4876809"/>
              <a:gd name="connsiteY79" fmla="*/ 2912759 h 4551660"/>
              <a:gd name="connsiteX80" fmla="*/ 3901440 w 4876809"/>
              <a:gd name="connsiteY80" fmla="*/ 2667214 h 4551660"/>
              <a:gd name="connsiteX81" fmla="*/ 3901440 w 4876809"/>
              <a:gd name="connsiteY81" fmla="*/ 2113288 h 4551660"/>
              <a:gd name="connsiteX82" fmla="*/ 3982717 w 4876809"/>
              <a:gd name="connsiteY82" fmla="*/ 2032011 h 4551660"/>
              <a:gd name="connsiteX83" fmla="*/ 4063993 w 4876809"/>
              <a:gd name="connsiteY83" fmla="*/ 2113288 h 4551660"/>
              <a:gd name="connsiteX84" fmla="*/ 4063993 w 4876809"/>
              <a:gd name="connsiteY84" fmla="*/ 2682245 h 4551660"/>
              <a:gd name="connsiteX85" fmla="*/ 4059526 w 4876809"/>
              <a:gd name="connsiteY85" fmla="*/ 2708819 h 4551660"/>
              <a:gd name="connsiteX86" fmla="*/ 3738877 w 4876809"/>
              <a:gd name="connsiteY86" fmla="*/ 3129929 h 4551660"/>
              <a:gd name="connsiteX87" fmla="*/ 3738877 w 4876809"/>
              <a:gd name="connsiteY87" fmla="*/ 3591273 h 4551660"/>
              <a:gd name="connsiteX88" fmla="*/ 3901440 w 4876809"/>
              <a:gd name="connsiteY88" fmla="*/ 3820158 h 4551660"/>
              <a:gd name="connsiteX89" fmla="*/ 3657600 w 4876809"/>
              <a:gd name="connsiteY89" fmla="*/ 4063998 h 4551660"/>
              <a:gd name="connsiteX90" fmla="*/ 3413760 w 4876809"/>
              <a:gd name="connsiteY90" fmla="*/ 3820158 h 4551660"/>
              <a:gd name="connsiteX91" fmla="*/ 3576323 w 4876809"/>
              <a:gd name="connsiteY91" fmla="*/ 3591273 h 4551660"/>
              <a:gd name="connsiteX92" fmla="*/ 3576323 w 4876809"/>
              <a:gd name="connsiteY92" fmla="*/ 1849360 h 4551660"/>
              <a:gd name="connsiteX93" fmla="*/ 3576323 w 4876809"/>
              <a:gd name="connsiteY93" fmla="*/ 1849274 h 4551660"/>
              <a:gd name="connsiteX94" fmla="*/ 3576323 w 4876809"/>
              <a:gd name="connsiteY94" fmla="*/ 1588851 h 4551660"/>
              <a:gd name="connsiteX95" fmla="*/ 2648759 w 4876809"/>
              <a:gd name="connsiteY95" fmla="*/ 1242512 h 4551660"/>
              <a:gd name="connsiteX96" fmla="*/ 2438409 w 4876809"/>
              <a:gd name="connsiteY96" fmla="*/ 1300462 h 4551660"/>
              <a:gd name="connsiteX97" fmla="*/ 2113293 w 4876809"/>
              <a:gd name="connsiteY97" fmla="*/ 1056622 h 4551660"/>
              <a:gd name="connsiteX98" fmla="*/ 2438409 w 4876809"/>
              <a:gd name="connsiteY98" fmla="*/ 812782 h 4551660"/>
              <a:gd name="connsiteX99" fmla="*/ 2763526 w 4876809"/>
              <a:gd name="connsiteY99" fmla="*/ 1056622 h 4551660"/>
              <a:gd name="connsiteX100" fmla="*/ 2755963 w 4876809"/>
              <a:gd name="connsiteY100" fmla="*/ 1109048 h 4551660"/>
              <a:gd name="connsiteX101" fmla="*/ 3649799 w 4876809"/>
              <a:gd name="connsiteY101" fmla="*/ 1442785 h 4551660"/>
              <a:gd name="connsiteX102" fmla="*/ 4582973 w 4876809"/>
              <a:gd name="connsiteY102" fmla="*/ 1056622 h 4551660"/>
              <a:gd name="connsiteX103" fmla="*/ 2438400 w 4876809"/>
              <a:gd name="connsiteY103" fmla="*/ 169207 h 4551660"/>
              <a:gd name="connsiteX104" fmla="*/ 293827 w 4876809"/>
              <a:gd name="connsiteY104" fmla="*/ 1056622 h 4551660"/>
              <a:gd name="connsiteX105" fmla="*/ 2438400 w 4876809"/>
              <a:gd name="connsiteY105" fmla="*/ 1944038 h 4551660"/>
              <a:gd name="connsiteX106" fmla="*/ 3259664 w 4876809"/>
              <a:gd name="connsiteY106" fmla="*/ 1604281 h 4551660"/>
              <a:gd name="connsiteX107" fmla="*/ 3365821 w 4876809"/>
              <a:gd name="connsiteY107" fmla="*/ 1648258 h 4551660"/>
              <a:gd name="connsiteX108" fmla="*/ 3321767 w 4876809"/>
              <a:gd name="connsiteY108" fmla="*/ 1754414 h 4551660"/>
              <a:gd name="connsiteX109" fmla="*/ 2469461 w 4876809"/>
              <a:gd name="connsiteY109" fmla="*/ 2107087 h 4551660"/>
              <a:gd name="connsiteX110" fmla="*/ 2438409 w 4876809"/>
              <a:gd name="connsiteY110" fmla="*/ 2113269 h 4551660"/>
              <a:gd name="connsiteX111" fmla="*/ 2407358 w 4876809"/>
              <a:gd name="connsiteY111" fmla="*/ 2107087 h 4551660"/>
              <a:gd name="connsiteX112" fmla="*/ 50235 w 4876809"/>
              <a:gd name="connsiteY112" fmla="*/ 1131727 h 4551660"/>
              <a:gd name="connsiteX113" fmla="*/ 0 w 4876809"/>
              <a:gd name="connsiteY113" fmla="*/ 1056622 h 4551660"/>
              <a:gd name="connsiteX114" fmla="*/ 50235 w 4876809"/>
              <a:gd name="connsiteY114" fmla="*/ 981518 h 4551660"/>
              <a:gd name="connsiteX115" fmla="*/ 2407358 w 4876809"/>
              <a:gd name="connsiteY115" fmla="*/ 6158 h 4551660"/>
              <a:gd name="connsiteX116" fmla="*/ 2438401 w 4876809"/>
              <a:gd name="connsiteY116" fmla="*/ 0 h 4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76809" h="4551660">
                <a:moveTo>
                  <a:pt x="3657600" y="4145266"/>
                </a:moveTo>
                <a:cubicBezTo>
                  <a:pt x="3702549" y="4145266"/>
                  <a:pt x="3738877" y="4181680"/>
                  <a:pt x="3738877" y="4226543"/>
                </a:cubicBezTo>
                <a:lnTo>
                  <a:pt x="3738877" y="4470383"/>
                </a:lnTo>
                <a:cubicBezTo>
                  <a:pt x="3738877" y="4515246"/>
                  <a:pt x="3702549" y="4551660"/>
                  <a:pt x="3657600" y="4551660"/>
                </a:cubicBezTo>
                <a:cubicBezTo>
                  <a:pt x="3612652" y="4551660"/>
                  <a:pt x="3576324" y="4515246"/>
                  <a:pt x="3576324" y="4470383"/>
                </a:cubicBezTo>
                <a:lnTo>
                  <a:pt x="3576324" y="4226543"/>
                </a:lnTo>
                <a:cubicBezTo>
                  <a:pt x="3576324" y="4181680"/>
                  <a:pt x="3612652" y="4145266"/>
                  <a:pt x="3657600" y="4145266"/>
                </a:cubicBezTo>
                <a:close/>
                <a:moveTo>
                  <a:pt x="3913939" y="4064908"/>
                </a:moveTo>
                <a:cubicBezTo>
                  <a:pt x="3945195" y="4069793"/>
                  <a:pt x="3972113" y="4092900"/>
                  <a:pt x="3980278" y="4125511"/>
                </a:cubicBezTo>
                <a:lnTo>
                  <a:pt x="4061564" y="4450628"/>
                </a:lnTo>
                <a:cubicBezTo>
                  <a:pt x="4072461" y="4494271"/>
                  <a:pt x="4045962" y="4538334"/>
                  <a:pt x="4002395" y="4549221"/>
                </a:cubicBezTo>
                <a:cubicBezTo>
                  <a:pt x="3995804" y="4550926"/>
                  <a:pt x="3989146" y="4551659"/>
                  <a:pt x="3982640" y="4551659"/>
                </a:cubicBezTo>
                <a:cubicBezTo>
                  <a:pt x="3946226" y="4551659"/>
                  <a:pt x="3913146" y="4527028"/>
                  <a:pt x="3903878" y="4490128"/>
                </a:cubicBezTo>
                <a:lnTo>
                  <a:pt x="3822601" y="4165011"/>
                </a:lnTo>
                <a:cubicBezTo>
                  <a:pt x="3811704" y="4121444"/>
                  <a:pt x="3838203" y="4077305"/>
                  <a:pt x="3881770" y="4066418"/>
                </a:cubicBezTo>
                <a:cubicBezTo>
                  <a:pt x="3892619" y="4063675"/>
                  <a:pt x="3903520" y="4063279"/>
                  <a:pt x="3913939" y="4064908"/>
                </a:cubicBezTo>
                <a:close/>
                <a:moveTo>
                  <a:pt x="3401178" y="4064870"/>
                </a:moveTo>
                <a:cubicBezTo>
                  <a:pt x="3411610" y="4063246"/>
                  <a:pt x="3422537" y="4063654"/>
                  <a:pt x="3433429" y="4066418"/>
                </a:cubicBezTo>
                <a:cubicBezTo>
                  <a:pt x="3476997" y="4077314"/>
                  <a:pt x="3503496" y="4121444"/>
                  <a:pt x="3492608" y="4165011"/>
                </a:cubicBezTo>
                <a:lnTo>
                  <a:pt x="3411331" y="4490127"/>
                </a:lnTo>
                <a:cubicBezTo>
                  <a:pt x="3402064" y="4527028"/>
                  <a:pt x="3368983" y="4551659"/>
                  <a:pt x="3332569" y="4551659"/>
                </a:cubicBezTo>
                <a:cubicBezTo>
                  <a:pt x="3326064" y="4551659"/>
                  <a:pt x="3319396" y="4550926"/>
                  <a:pt x="3312814" y="4549221"/>
                </a:cubicBezTo>
                <a:cubicBezTo>
                  <a:pt x="3269247" y="4538324"/>
                  <a:pt x="3242672" y="4494271"/>
                  <a:pt x="3253645" y="4450628"/>
                </a:cubicBezTo>
                <a:lnTo>
                  <a:pt x="3334922" y="4125510"/>
                </a:lnTo>
                <a:cubicBezTo>
                  <a:pt x="3343030" y="4092892"/>
                  <a:pt x="3369880" y="4069741"/>
                  <a:pt x="3401178" y="4064870"/>
                </a:cubicBezTo>
                <a:close/>
                <a:moveTo>
                  <a:pt x="3657600" y="3738872"/>
                </a:moveTo>
                <a:cubicBezTo>
                  <a:pt x="3612737" y="3738872"/>
                  <a:pt x="3576323" y="3775362"/>
                  <a:pt x="3576323" y="3820149"/>
                </a:cubicBezTo>
                <a:cubicBezTo>
                  <a:pt x="3576323" y="3864935"/>
                  <a:pt x="3612737" y="3901425"/>
                  <a:pt x="3657600" y="3901425"/>
                </a:cubicBezTo>
                <a:cubicBezTo>
                  <a:pt x="3702463" y="3901425"/>
                  <a:pt x="3738877" y="3864926"/>
                  <a:pt x="3738877" y="3820149"/>
                </a:cubicBezTo>
                <a:cubicBezTo>
                  <a:pt x="3738877" y="3775362"/>
                  <a:pt x="3702463" y="3738872"/>
                  <a:pt x="3657600" y="3738872"/>
                </a:cubicBezTo>
                <a:close/>
                <a:moveTo>
                  <a:pt x="894093" y="2031992"/>
                </a:moveTo>
                <a:cubicBezTo>
                  <a:pt x="938955" y="2031992"/>
                  <a:pt x="975369" y="2068406"/>
                  <a:pt x="975369" y="2113269"/>
                </a:cubicBezTo>
                <a:lnTo>
                  <a:pt x="975369" y="2665319"/>
                </a:lnTo>
                <a:cubicBezTo>
                  <a:pt x="1022194" y="2767084"/>
                  <a:pt x="1347883" y="3378474"/>
                  <a:pt x="2357133" y="3410659"/>
                </a:cubicBezTo>
                <a:lnTo>
                  <a:pt x="2357133" y="2682225"/>
                </a:lnTo>
                <a:cubicBezTo>
                  <a:pt x="2357133" y="2637363"/>
                  <a:pt x="2393547" y="2600949"/>
                  <a:pt x="2438410" y="2600949"/>
                </a:cubicBezTo>
                <a:cubicBezTo>
                  <a:pt x="2483272" y="2600949"/>
                  <a:pt x="2519686" y="2637363"/>
                  <a:pt x="2519686" y="2682225"/>
                </a:cubicBezTo>
                <a:lnTo>
                  <a:pt x="2519686" y="3411393"/>
                </a:lnTo>
                <a:cubicBezTo>
                  <a:pt x="2884303" y="3399277"/>
                  <a:pt x="3142126" y="3310523"/>
                  <a:pt x="3296479" y="3234199"/>
                </a:cubicBezTo>
                <a:cubicBezTo>
                  <a:pt x="3336874" y="3214282"/>
                  <a:pt x="3385480" y="3230865"/>
                  <a:pt x="3405311" y="3271099"/>
                </a:cubicBezTo>
                <a:cubicBezTo>
                  <a:pt x="3425304" y="3311333"/>
                  <a:pt x="3408797" y="3360015"/>
                  <a:pt x="3368507" y="3379922"/>
                </a:cubicBezTo>
                <a:cubicBezTo>
                  <a:pt x="3187255" y="3469495"/>
                  <a:pt x="2878712" y="3576299"/>
                  <a:pt x="2438419" y="3576299"/>
                </a:cubicBezTo>
                <a:cubicBezTo>
                  <a:pt x="1178662" y="3576299"/>
                  <a:pt x="832733" y="2747653"/>
                  <a:pt x="818588" y="2712458"/>
                </a:cubicBezTo>
                <a:cubicBezTo>
                  <a:pt x="814768" y="2702790"/>
                  <a:pt x="812816" y="2692551"/>
                  <a:pt x="812816" y="2682225"/>
                </a:cubicBezTo>
                <a:lnTo>
                  <a:pt x="812816" y="2113269"/>
                </a:lnTo>
                <a:cubicBezTo>
                  <a:pt x="812816" y="2068406"/>
                  <a:pt x="849230" y="2031992"/>
                  <a:pt x="894093" y="2031992"/>
                </a:cubicBezTo>
                <a:close/>
                <a:moveTo>
                  <a:pt x="81286" y="1219186"/>
                </a:moveTo>
                <a:cubicBezTo>
                  <a:pt x="126149" y="1219186"/>
                  <a:pt x="162563" y="1255600"/>
                  <a:pt x="162563" y="1300463"/>
                </a:cubicBezTo>
                <a:lnTo>
                  <a:pt x="162563" y="1327447"/>
                </a:lnTo>
                <a:lnTo>
                  <a:pt x="2438400" y="2269155"/>
                </a:lnTo>
                <a:lnTo>
                  <a:pt x="3301279" y="1912015"/>
                </a:lnTo>
                <a:cubicBezTo>
                  <a:pt x="3342646" y="1895023"/>
                  <a:pt x="3390357" y="1914530"/>
                  <a:pt x="3407511" y="1956068"/>
                </a:cubicBezTo>
                <a:cubicBezTo>
                  <a:pt x="3424657" y="1997521"/>
                  <a:pt x="3404987" y="2045070"/>
                  <a:pt x="3363535" y="2062225"/>
                </a:cubicBezTo>
                <a:lnTo>
                  <a:pt x="2469451" y="2432214"/>
                </a:lnTo>
                <a:cubicBezTo>
                  <a:pt x="2459536" y="2436357"/>
                  <a:pt x="2448963" y="2438386"/>
                  <a:pt x="2438400" y="2438386"/>
                </a:cubicBezTo>
                <a:cubicBezTo>
                  <a:pt x="2427837" y="2438386"/>
                  <a:pt x="2417264" y="2436347"/>
                  <a:pt x="2407358" y="2432204"/>
                </a:cubicBezTo>
                <a:lnTo>
                  <a:pt x="50235" y="1456844"/>
                </a:lnTo>
                <a:cubicBezTo>
                  <a:pt x="19831" y="1444328"/>
                  <a:pt x="0" y="1414658"/>
                  <a:pt x="0" y="1381739"/>
                </a:cubicBezTo>
                <a:lnTo>
                  <a:pt x="0" y="1300463"/>
                </a:lnTo>
                <a:cubicBezTo>
                  <a:pt x="0" y="1255600"/>
                  <a:pt x="36423" y="1219186"/>
                  <a:pt x="81286" y="1219186"/>
                </a:cubicBezTo>
                <a:close/>
                <a:moveTo>
                  <a:pt x="2438400" y="975346"/>
                </a:moveTo>
                <a:cubicBezTo>
                  <a:pt x="2339149" y="975346"/>
                  <a:pt x="2275837" y="1023456"/>
                  <a:pt x="2275837" y="1056622"/>
                </a:cubicBezTo>
                <a:cubicBezTo>
                  <a:pt x="2275837" y="1089779"/>
                  <a:pt x="2339159" y="1137899"/>
                  <a:pt x="2438400" y="1137899"/>
                </a:cubicBezTo>
                <a:cubicBezTo>
                  <a:pt x="2537641" y="1137899"/>
                  <a:pt x="2600963" y="1089788"/>
                  <a:pt x="2600963" y="1056622"/>
                </a:cubicBezTo>
                <a:cubicBezTo>
                  <a:pt x="2600963" y="1023466"/>
                  <a:pt x="2537651" y="975346"/>
                  <a:pt x="2438400" y="975346"/>
                </a:cubicBezTo>
                <a:close/>
                <a:moveTo>
                  <a:pt x="2438401" y="0"/>
                </a:moveTo>
                <a:cubicBezTo>
                  <a:pt x="2448947" y="0"/>
                  <a:pt x="2459493" y="2052"/>
                  <a:pt x="2469451" y="6158"/>
                </a:cubicBezTo>
                <a:lnTo>
                  <a:pt x="4826660" y="981508"/>
                </a:lnTo>
                <a:cubicBezTo>
                  <a:pt x="4856979" y="994110"/>
                  <a:pt x="4876809" y="1023694"/>
                  <a:pt x="4876809" y="1056613"/>
                </a:cubicBezTo>
                <a:cubicBezTo>
                  <a:pt x="4876809" y="1089531"/>
                  <a:pt x="4856969" y="1119202"/>
                  <a:pt x="4826575" y="1131717"/>
                </a:cubicBezTo>
                <a:lnTo>
                  <a:pt x="3738886" y="1581850"/>
                </a:lnTo>
                <a:lnTo>
                  <a:pt x="3738886" y="1728725"/>
                </a:lnTo>
                <a:lnTo>
                  <a:pt x="4714246" y="1327285"/>
                </a:lnTo>
                <a:lnTo>
                  <a:pt x="4714246" y="1300462"/>
                </a:lnTo>
                <a:cubicBezTo>
                  <a:pt x="4714246" y="1255600"/>
                  <a:pt x="4750575" y="1219185"/>
                  <a:pt x="4795523" y="1219185"/>
                </a:cubicBezTo>
                <a:cubicBezTo>
                  <a:pt x="4840472" y="1219185"/>
                  <a:pt x="4876800" y="1255600"/>
                  <a:pt x="4876800" y="1300472"/>
                </a:cubicBezTo>
                <a:lnTo>
                  <a:pt x="4876800" y="1381749"/>
                </a:lnTo>
                <a:cubicBezTo>
                  <a:pt x="4876800" y="1414667"/>
                  <a:pt x="4856969" y="1444414"/>
                  <a:pt x="4826489" y="1456930"/>
                </a:cubicBezTo>
                <a:lnTo>
                  <a:pt x="3738877" y="1904538"/>
                </a:lnTo>
                <a:lnTo>
                  <a:pt x="3738877" y="2912759"/>
                </a:lnTo>
                <a:cubicBezTo>
                  <a:pt x="3838527" y="2807908"/>
                  <a:pt x="3887381" y="2701676"/>
                  <a:pt x="3901440" y="2667214"/>
                </a:cubicBezTo>
                <a:lnTo>
                  <a:pt x="3901440" y="2113288"/>
                </a:lnTo>
                <a:cubicBezTo>
                  <a:pt x="3901440" y="2068425"/>
                  <a:pt x="3937768" y="2032011"/>
                  <a:pt x="3982717" y="2032011"/>
                </a:cubicBezTo>
                <a:cubicBezTo>
                  <a:pt x="4027665" y="2032011"/>
                  <a:pt x="4063993" y="2068425"/>
                  <a:pt x="4063993" y="2113288"/>
                </a:cubicBezTo>
                <a:lnTo>
                  <a:pt x="4063993" y="2682245"/>
                </a:lnTo>
                <a:cubicBezTo>
                  <a:pt x="4063993" y="2691265"/>
                  <a:pt x="4062450" y="2700285"/>
                  <a:pt x="4059526" y="2708819"/>
                </a:cubicBezTo>
                <a:cubicBezTo>
                  <a:pt x="4055869" y="2719221"/>
                  <a:pt x="3972230" y="2953793"/>
                  <a:pt x="3738877" y="3129929"/>
                </a:cubicBezTo>
                <a:lnTo>
                  <a:pt x="3738877" y="3591273"/>
                </a:lnTo>
                <a:cubicBezTo>
                  <a:pt x="3833250" y="3625010"/>
                  <a:pt x="3901440" y="3714335"/>
                  <a:pt x="3901440" y="3820158"/>
                </a:cubicBezTo>
                <a:cubicBezTo>
                  <a:pt x="3901440" y="3954594"/>
                  <a:pt x="3792036" y="4063998"/>
                  <a:pt x="3657600" y="4063998"/>
                </a:cubicBezTo>
                <a:cubicBezTo>
                  <a:pt x="3523164" y="4063998"/>
                  <a:pt x="3413760" y="3954594"/>
                  <a:pt x="3413760" y="3820158"/>
                </a:cubicBezTo>
                <a:cubicBezTo>
                  <a:pt x="3413760" y="3714326"/>
                  <a:pt x="3481959" y="3625000"/>
                  <a:pt x="3576323" y="3591273"/>
                </a:cubicBezTo>
                <a:lnTo>
                  <a:pt x="3576323" y="1849360"/>
                </a:lnTo>
                <a:lnTo>
                  <a:pt x="3576323" y="1849274"/>
                </a:lnTo>
                <a:lnTo>
                  <a:pt x="3576323" y="1588851"/>
                </a:lnTo>
                <a:lnTo>
                  <a:pt x="2648759" y="1242512"/>
                </a:lnTo>
                <a:cubicBezTo>
                  <a:pt x="2592352" y="1278269"/>
                  <a:pt x="2519772" y="1300462"/>
                  <a:pt x="2438409" y="1300462"/>
                </a:cubicBezTo>
                <a:cubicBezTo>
                  <a:pt x="2256101" y="1300462"/>
                  <a:pt x="2113293" y="1193335"/>
                  <a:pt x="2113293" y="1056622"/>
                </a:cubicBezTo>
                <a:cubicBezTo>
                  <a:pt x="2113293" y="919910"/>
                  <a:pt x="2256101" y="812782"/>
                  <a:pt x="2438409" y="812782"/>
                </a:cubicBezTo>
                <a:cubicBezTo>
                  <a:pt x="2620718" y="812782"/>
                  <a:pt x="2763526" y="919910"/>
                  <a:pt x="2763526" y="1056622"/>
                </a:cubicBezTo>
                <a:cubicBezTo>
                  <a:pt x="2763526" y="1074748"/>
                  <a:pt x="2760678" y="1092141"/>
                  <a:pt x="2755963" y="1109048"/>
                </a:cubicBezTo>
                <a:lnTo>
                  <a:pt x="3649799" y="1442785"/>
                </a:lnTo>
                <a:lnTo>
                  <a:pt x="4582973" y="1056622"/>
                </a:lnTo>
                <a:lnTo>
                  <a:pt x="2438400" y="169207"/>
                </a:lnTo>
                <a:lnTo>
                  <a:pt x="293827" y="1056622"/>
                </a:lnTo>
                <a:lnTo>
                  <a:pt x="2438400" y="1944038"/>
                </a:lnTo>
                <a:lnTo>
                  <a:pt x="3259664" y="1604281"/>
                </a:lnTo>
                <a:cubicBezTo>
                  <a:pt x="3301117" y="1587212"/>
                  <a:pt x="3348666" y="1606805"/>
                  <a:pt x="3365821" y="1648258"/>
                </a:cubicBezTo>
                <a:cubicBezTo>
                  <a:pt x="3382975" y="1689797"/>
                  <a:pt x="3363306" y="1737346"/>
                  <a:pt x="3321767" y="1754414"/>
                </a:cubicBezTo>
                <a:lnTo>
                  <a:pt x="2469461" y="2107087"/>
                </a:lnTo>
                <a:cubicBezTo>
                  <a:pt x="2459545" y="2111240"/>
                  <a:pt x="2448982" y="2113269"/>
                  <a:pt x="2438409" y="2113269"/>
                </a:cubicBezTo>
                <a:cubicBezTo>
                  <a:pt x="2427837" y="2113269"/>
                  <a:pt x="2417273" y="2111230"/>
                  <a:pt x="2407358" y="2107087"/>
                </a:cubicBezTo>
                <a:lnTo>
                  <a:pt x="50235" y="1131727"/>
                </a:lnTo>
                <a:cubicBezTo>
                  <a:pt x="19831" y="1119211"/>
                  <a:pt x="0" y="1089541"/>
                  <a:pt x="0" y="1056622"/>
                </a:cubicBezTo>
                <a:cubicBezTo>
                  <a:pt x="0" y="1023704"/>
                  <a:pt x="19831" y="994119"/>
                  <a:pt x="50235" y="981518"/>
                </a:cubicBezTo>
                <a:lnTo>
                  <a:pt x="2407358" y="6158"/>
                </a:lnTo>
                <a:cubicBezTo>
                  <a:pt x="2417312" y="2052"/>
                  <a:pt x="2427856" y="0"/>
                  <a:pt x="2438401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7" name="Freeform: Shape 94">
            <a:extLst>
              <a:ext uri="{FF2B5EF4-FFF2-40B4-BE49-F238E27FC236}">
                <a16:creationId xmlns:a16="http://schemas.microsoft.com/office/drawing/2014/main" xmlns="" id="{2FA39879-DBB6-4D4B-A857-95379628DB4D}"/>
              </a:ext>
            </a:extLst>
          </p:cNvPr>
          <p:cNvSpPr>
            <a:spLocks noChangeAspect="1"/>
          </p:cNvSpPr>
          <p:nvPr/>
        </p:nvSpPr>
        <p:spPr>
          <a:xfrm>
            <a:off x="7224872" y="3198053"/>
            <a:ext cx="426720" cy="398269"/>
          </a:xfrm>
          <a:custGeom>
            <a:avLst/>
            <a:gdLst>
              <a:gd name="connsiteX0" fmla="*/ 3657600 w 4876809"/>
              <a:gd name="connsiteY0" fmla="*/ 4145266 h 4551660"/>
              <a:gd name="connsiteX1" fmla="*/ 3738877 w 4876809"/>
              <a:gd name="connsiteY1" fmla="*/ 4226543 h 4551660"/>
              <a:gd name="connsiteX2" fmla="*/ 3738877 w 4876809"/>
              <a:gd name="connsiteY2" fmla="*/ 4470383 h 4551660"/>
              <a:gd name="connsiteX3" fmla="*/ 3657600 w 4876809"/>
              <a:gd name="connsiteY3" fmla="*/ 4551660 h 4551660"/>
              <a:gd name="connsiteX4" fmla="*/ 3576324 w 4876809"/>
              <a:gd name="connsiteY4" fmla="*/ 4470383 h 4551660"/>
              <a:gd name="connsiteX5" fmla="*/ 3576324 w 4876809"/>
              <a:gd name="connsiteY5" fmla="*/ 4226543 h 4551660"/>
              <a:gd name="connsiteX6" fmla="*/ 3657600 w 4876809"/>
              <a:gd name="connsiteY6" fmla="*/ 4145266 h 4551660"/>
              <a:gd name="connsiteX7" fmla="*/ 3913939 w 4876809"/>
              <a:gd name="connsiteY7" fmla="*/ 4064908 h 4551660"/>
              <a:gd name="connsiteX8" fmla="*/ 3980278 w 4876809"/>
              <a:gd name="connsiteY8" fmla="*/ 4125511 h 4551660"/>
              <a:gd name="connsiteX9" fmla="*/ 4061564 w 4876809"/>
              <a:gd name="connsiteY9" fmla="*/ 4450628 h 4551660"/>
              <a:gd name="connsiteX10" fmla="*/ 4002395 w 4876809"/>
              <a:gd name="connsiteY10" fmla="*/ 4549221 h 4551660"/>
              <a:gd name="connsiteX11" fmla="*/ 3982640 w 4876809"/>
              <a:gd name="connsiteY11" fmla="*/ 4551659 h 4551660"/>
              <a:gd name="connsiteX12" fmla="*/ 3903878 w 4876809"/>
              <a:gd name="connsiteY12" fmla="*/ 4490128 h 4551660"/>
              <a:gd name="connsiteX13" fmla="*/ 3822601 w 4876809"/>
              <a:gd name="connsiteY13" fmla="*/ 4165011 h 4551660"/>
              <a:gd name="connsiteX14" fmla="*/ 3881770 w 4876809"/>
              <a:gd name="connsiteY14" fmla="*/ 4066418 h 4551660"/>
              <a:gd name="connsiteX15" fmla="*/ 3913939 w 4876809"/>
              <a:gd name="connsiteY15" fmla="*/ 4064908 h 4551660"/>
              <a:gd name="connsiteX16" fmla="*/ 3401178 w 4876809"/>
              <a:gd name="connsiteY16" fmla="*/ 4064870 h 4551660"/>
              <a:gd name="connsiteX17" fmla="*/ 3433429 w 4876809"/>
              <a:gd name="connsiteY17" fmla="*/ 4066418 h 4551660"/>
              <a:gd name="connsiteX18" fmla="*/ 3492608 w 4876809"/>
              <a:gd name="connsiteY18" fmla="*/ 4165011 h 4551660"/>
              <a:gd name="connsiteX19" fmla="*/ 3411331 w 4876809"/>
              <a:gd name="connsiteY19" fmla="*/ 4490127 h 4551660"/>
              <a:gd name="connsiteX20" fmla="*/ 3332569 w 4876809"/>
              <a:gd name="connsiteY20" fmla="*/ 4551659 h 4551660"/>
              <a:gd name="connsiteX21" fmla="*/ 3312814 w 4876809"/>
              <a:gd name="connsiteY21" fmla="*/ 4549221 h 4551660"/>
              <a:gd name="connsiteX22" fmla="*/ 3253645 w 4876809"/>
              <a:gd name="connsiteY22" fmla="*/ 4450628 h 4551660"/>
              <a:gd name="connsiteX23" fmla="*/ 3334922 w 4876809"/>
              <a:gd name="connsiteY23" fmla="*/ 4125510 h 4551660"/>
              <a:gd name="connsiteX24" fmla="*/ 3401178 w 4876809"/>
              <a:gd name="connsiteY24" fmla="*/ 4064870 h 4551660"/>
              <a:gd name="connsiteX25" fmla="*/ 3657600 w 4876809"/>
              <a:gd name="connsiteY25" fmla="*/ 3738872 h 4551660"/>
              <a:gd name="connsiteX26" fmla="*/ 3576323 w 4876809"/>
              <a:gd name="connsiteY26" fmla="*/ 3820149 h 4551660"/>
              <a:gd name="connsiteX27" fmla="*/ 3657600 w 4876809"/>
              <a:gd name="connsiteY27" fmla="*/ 3901425 h 4551660"/>
              <a:gd name="connsiteX28" fmla="*/ 3738877 w 4876809"/>
              <a:gd name="connsiteY28" fmla="*/ 3820149 h 4551660"/>
              <a:gd name="connsiteX29" fmla="*/ 3657600 w 4876809"/>
              <a:gd name="connsiteY29" fmla="*/ 3738872 h 4551660"/>
              <a:gd name="connsiteX30" fmla="*/ 894093 w 4876809"/>
              <a:gd name="connsiteY30" fmla="*/ 2031992 h 4551660"/>
              <a:gd name="connsiteX31" fmla="*/ 975369 w 4876809"/>
              <a:gd name="connsiteY31" fmla="*/ 2113269 h 4551660"/>
              <a:gd name="connsiteX32" fmla="*/ 975369 w 4876809"/>
              <a:gd name="connsiteY32" fmla="*/ 2665319 h 4551660"/>
              <a:gd name="connsiteX33" fmla="*/ 2357133 w 4876809"/>
              <a:gd name="connsiteY33" fmla="*/ 3410659 h 4551660"/>
              <a:gd name="connsiteX34" fmla="*/ 2357133 w 4876809"/>
              <a:gd name="connsiteY34" fmla="*/ 2682225 h 4551660"/>
              <a:gd name="connsiteX35" fmla="*/ 2438410 w 4876809"/>
              <a:gd name="connsiteY35" fmla="*/ 2600949 h 4551660"/>
              <a:gd name="connsiteX36" fmla="*/ 2519686 w 4876809"/>
              <a:gd name="connsiteY36" fmla="*/ 2682225 h 4551660"/>
              <a:gd name="connsiteX37" fmla="*/ 2519686 w 4876809"/>
              <a:gd name="connsiteY37" fmla="*/ 3411393 h 4551660"/>
              <a:gd name="connsiteX38" fmla="*/ 3296479 w 4876809"/>
              <a:gd name="connsiteY38" fmla="*/ 3234199 h 4551660"/>
              <a:gd name="connsiteX39" fmla="*/ 3405311 w 4876809"/>
              <a:gd name="connsiteY39" fmla="*/ 3271099 h 4551660"/>
              <a:gd name="connsiteX40" fmla="*/ 3368507 w 4876809"/>
              <a:gd name="connsiteY40" fmla="*/ 3379922 h 4551660"/>
              <a:gd name="connsiteX41" fmla="*/ 2438419 w 4876809"/>
              <a:gd name="connsiteY41" fmla="*/ 3576299 h 4551660"/>
              <a:gd name="connsiteX42" fmla="*/ 818588 w 4876809"/>
              <a:gd name="connsiteY42" fmla="*/ 2712458 h 4551660"/>
              <a:gd name="connsiteX43" fmla="*/ 812816 w 4876809"/>
              <a:gd name="connsiteY43" fmla="*/ 2682225 h 4551660"/>
              <a:gd name="connsiteX44" fmla="*/ 812816 w 4876809"/>
              <a:gd name="connsiteY44" fmla="*/ 2113269 h 4551660"/>
              <a:gd name="connsiteX45" fmla="*/ 894093 w 4876809"/>
              <a:gd name="connsiteY45" fmla="*/ 2031992 h 4551660"/>
              <a:gd name="connsiteX46" fmla="*/ 81286 w 4876809"/>
              <a:gd name="connsiteY46" fmla="*/ 1219186 h 4551660"/>
              <a:gd name="connsiteX47" fmla="*/ 162563 w 4876809"/>
              <a:gd name="connsiteY47" fmla="*/ 1300463 h 4551660"/>
              <a:gd name="connsiteX48" fmla="*/ 162563 w 4876809"/>
              <a:gd name="connsiteY48" fmla="*/ 1327447 h 4551660"/>
              <a:gd name="connsiteX49" fmla="*/ 2438400 w 4876809"/>
              <a:gd name="connsiteY49" fmla="*/ 2269155 h 4551660"/>
              <a:gd name="connsiteX50" fmla="*/ 3301279 w 4876809"/>
              <a:gd name="connsiteY50" fmla="*/ 1912015 h 4551660"/>
              <a:gd name="connsiteX51" fmla="*/ 3407511 w 4876809"/>
              <a:gd name="connsiteY51" fmla="*/ 1956068 h 4551660"/>
              <a:gd name="connsiteX52" fmla="*/ 3363535 w 4876809"/>
              <a:gd name="connsiteY52" fmla="*/ 2062225 h 4551660"/>
              <a:gd name="connsiteX53" fmla="*/ 2469451 w 4876809"/>
              <a:gd name="connsiteY53" fmla="*/ 2432214 h 4551660"/>
              <a:gd name="connsiteX54" fmla="*/ 2438400 w 4876809"/>
              <a:gd name="connsiteY54" fmla="*/ 2438386 h 4551660"/>
              <a:gd name="connsiteX55" fmla="*/ 2407358 w 4876809"/>
              <a:gd name="connsiteY55" fmla="*/ 2432204 h 4551660"/>
              <a:gd name="connsiteX56" fmla="*/ 50235 w 4876809"/>
              <a:gd name="connsiteY56" fmla="*/ 1456844 h 4551660"/>
              <a:gd name="connsiteX57" fmla="*/ 0 w 4876809"/>
              <a:gd name="connsiteY57" fmla="*/ 1381739 h 4551660"/>
              <a:gd name="connsiteX58" fmla="*/ 0 w 4876809"/>
              <a:gd name="connsiteY58" fmla="*/ 1300463 h 4551660"/>
              <a:gd name="connsiteX59" fmla="*/ 81286 w 4876809"/>
              <a:gd name="connsiteY59" fmla="*/ 1219186 h 4551660"/>
              <a:gd name="connsiteX60" fmla="*/ 2438400 w 4876809"/>
              <a:gd name="connsiteY60" fmla="*/ 975346 h 4551660"/>
              <a:gd name="connsiteX61" fmla="*/ 2275837 w 4876809"/>
              <a:gd name="connsiteY61" fmla="*/ 1056622 h 4551660"/>
              <a:gd name="connsiteX62" fmla="*/ 2438400 w 4876809"/>
              <a:gd name="connsiteY62" fmla="*/ 1137899 h 4551660"/>
              <a:gd name="connsiteX63" fmla="*/ 2600963 w 4876809"/>
              <a:gd name="connsiteY63" fmla="*/ 1056622 h 4551660"/>
              <a:gd name="connsiteX64" fmla="*/ 2438400 w 4876809"/>
              <a:gd name="connsiteY64" fmla="*/ 975346 h 4551660"/>
              <a:gd name="connsiteX65" fmla="*/ 2438401 w 4876809"/>
              <a:gd name="connsiteY65" fmla="*/ 0 h 4551660"/>
              <a:gd name="connsiteX66" fmla="*/ 2469451 w 4876809"/>
              <a:gd name="connsiteY66" fmla="*/ 6158 h 4551660"/>
              <a:gd name="connsiteX67" fmla="*/ 4826660 w 4876809"/>
              <a:gd name="connsiteY67" fmla="*/ 981508 h 4551660"/>
              <a:gd name="connsiteX68" fmla="*/ 4876809 w 4876809"/>
              <a:gd name="connsiteY68" fmla="*/ 1056613 h 4551660"/>
              <a:gd name="connsiteX69" fmla="*/ 4826575 w 4876809"/>
              <a:gd name="connsiteY69" fmla="*/ 1131717 h 4551660"/>
              <a:gd name="connsiteX70" fmla="*/ 3738886 w 4876809"/>
              <a:gd name="connsiteY70" fmla="*/ 1581850 h 4551660"/>
              <a:gd name="connsiteX71" fmla="*/ 3738886 w 4876809"/>
              <a:gd name="connsiteY71" fmla="*/ 1728725 h 4551660"/>
              <a:gd name="connsiteX72" fmla="*/ 4714246 w 4876809"/>
              <a:gd name="connsiteY72" fmla="*/ 1327285 h 4551660"/>
              <a:gd name="connsiteX73" fmla="*/ 4714246 w 4876809"/>
              <a:gd name="connsiteY73" fmla="*/ 1300462 h 4551660"/>
              <a:gd name="connsiteX74" fmla="*/ 4795523 w 4876809"/>
              <a:gd name="connsiteY74" fmla="*/ 1219185 h 4551660"/>
              <a:gd name="connsiteX75" fmla="*/ 4876800 w 4876809"/>
              <a:gd name="connsiteY75" fmla="*/ 1300472 h 4551660"/>
              <a:gd name="connsiteX76" fmla="*/ 4876800 w 4876809"/>
              <a:gd name="connsiteY76" fmla="*/ 1381749 h 4551660"/>
              <a:gd name="connsiteX77" fmla="*/ 4826489 w 4876809"/>
              <a:gd name="connsiteY77" fmla="*/ 1456930 h 4551660"/>
              <a:gd name="connsiteX78" fmla="*/ 3738877 w 4876809"/>
              <a:gd name="connsiteY78" fmla="*/ 1904538 h 4551660"/>
              <a:gd name="connsiteX79" fmla="*/ 3738877 w 4876809"/>
              <a:gd name="connsiteY79" fmla="*/ 2912759 h 4551660"/>
              <a:gd name="connsiteX80" fmla="*/ 3901440 w 4876809"/>
              <a:gd name="connsiteY80" fmla="*/ 2667214 h 4551660"/>
              <a:gd name="connsiteX81" fmla="*/ 3901440 w 4876809"/>
              <a:gd name="connsiteY81" fmla="*/ 2113288 h 4551660"/>
              <a:gd name="connsiteX82" fmla="*/ 3982717 w 4876809"/>
              <a:gd name="connsiteY82" fmla="*/ 2032011 h 4551660"/>
              <a:gd name="connsiteX83" fmla="*/ 4063993 w 4876809"/>
              <a:gd name="connsiteY83" fmla="*/ 2113288 h 4551660"/>
              <a:gd name="connsiteX84" fmla="*/ 4063993 w 4876809"/>
              <a:gd name="connsiteY84" fmla="*/ 2682245 h 4551660"/>
              <a:gd name="connsiteX85" fmla="*/ 4059526 w 4876809"/>
              <a:gd name="connsiteY85" fmla="*/ 2708819 h 4551660"/>
              <a:gd name="connsiteX86" fmla="*/ 3738877 w 4876809"/>
              <a:gd name="connsiteY86" fmla="*/ 3129929 h 4551660"/>
              <a:gd name="connsiteX87" fmla="*/ 3738877 w 4876809"/>
              <a:gd name="connsiteY87" fmla="*/ 3591273 h 4551660"/>
              <a:gd name="connsiteX88" fmla="*/ 3901440 w 4876809"/>
              <a:gd name="connsiteY88" fmla="*/ 3820158 h 4551660"/>
              <a:gd name="connsiteX89" fmla="*/ 3657600 w 4876809"/>
              <a:gd name="connsiteY89" fmla="*/ 4063998 h 4551660"/>
              <a:gd name="connsiteX90" fmla="*/ 3413760 w 4876809"/>
              <a:gd name="connsiteY90" fmla="*/ 3820158 h 4551660"/>
              <a:gd name="connsiteX91" fmla="*/ 3576323 w 4876809"/>
              <a:gd name="connsiteY91" fmla="*/ 3591273 h 4551660"/>
              <a:gd name="connsiteX92" fmla="*/ 3576323 w 4876809"/>
              <a:gd name="connsiteY92" fmla="*/ 1849360 h 4551660"/>
              <a:gd name="connsiteX93" fmla="*/ 3576323 w 4876809"/>
              <a:gd name="connsiteY93" fmla="*/ 1849274 h 4551660"/>
              <a:gd name="connsiteX94" fmla="*/ 3576323 w 4876809"/>
              <a:gd name="connsiteY94" fmla="*/ 1588851 h 4551660"/>
              <a:gd name="connsiteX95" fmla="*/ 2648759 w 4876809"/>
              <a:gd name="connsiteY95" fmla="*/ 1242512 h 4551660"/>
              <a:gd name="connsiteX96" fmla="*/ 2438409 w 4876809"/>
              <a:gd name="connsiteY96" fmla="*/ 1300462 h 4551660"/>
              <a:gd name="connsiteX97" fmla="*/ 2113293 w 4876809"/>
              <a:gd name="connsiteY97" fmla="*/ 1056622 h 4551660"/>
              <a:gd name="connsiteX98" fmla="*/ 2438409 w 4876809"/>
              <a:gd name="connsiteY98" fmla="*/ 812782 h 4551660"/>
              <a:gd name="connsiteX99" fmla="*/ 2763526 w 4876809"/>
              <a:gd name="connsiteY99" fmla="*/ 1056622 h 4551660"/>
              <a:gd name="connsiteX100" fmla="*/ 2755963 w 4876809"/>
              <a:gd name="connsiteY100" fmla="*/ 1109048 h 4551660"/>
              <a:gd name="connsiteX101" fmla="*/ 3649799 w 4876809"/>
              <a:gd name="connsiteY101" fmla="*/ 1442785 h 4551660"/>
              <a:gd name="connsiteX102" fmla="*/ 4582973 w 4876809"/>
              <a:gd name="connsiteY102" fmla="*/ 1056622 h 4551660"/>
              <a:gd name="connsiteX103" fmla="*/ 2438400 w 4876809"/>
              <a:gd name="connsiteY103" fmla="*/ 169207 h 4551660"/>
              <a:gd name="connsiteX104" fmla="*/ 293827 w 4876809"/>
              <a:gd name="connsiteY104" fmla="*/ 1056622 h 4551660"/>
              <a:gd name="connsiteX105" fmla="*/ 2438400 w 4876809"/>
              <a:gd name="connsiteY105" fmla="*/ 1944038 h 4551660"/>
              <a:gd name="connsiteX106" fmla="*/ 3259664 w 4876809"/>
              <a:gd name="connsiteY106" fmla="*/ 1604281 h 4551660"/>
              <a:gd name="connsiteX107" fmla="*/ 3365821 w 4876809"/>
              <a:gd name="connsiteY107" fmla="*/ 1648258 h 4551660"/>
              <a:gd name="connsiteX108" fmla="*/ 3321767 w 4876809"/>
              <a:gd name="connsiteY108" fmla="*/ 1754414 h 4551660"/>
              <a:gd name="connsiteX109" fmla="*/ 2469461 w 4876809"/>
              <a:gd name="connsiteY109" fmla="*/ 2107087 h 4551660"/>
              <a:gd name="connsiteX110" fmla="*/ 2438409 w 4876809"/>
              <a:gd name="connsiteY110" fmla="*/ 2113269 h 4551660"/>
              <a:gd name="connsiteX111" fmla="*/ 2407358 w 4876809"/>
              <a:gd name="connsiteY111" fmla="*/ 2107087 h 4551660"/>
              <a:gd name="connsiteX112" fmla="*/ 50235 w 4876809"/>
              <a:gd name="connsiteY112" fmla="*/ 1131727 h 4551660"/>
              <a:gd name="connsiteX113" fmla="*/ 0 w 4876809"/>
              <a:gd name="connsiteY113" fmla="*/ 1056622 h 4551660"/>
              <a:gd name="connsiteX114" fmla="*/ 50235 w 4876809"/>
              <a:gd name="connsiteY114" fmla="*/ 981518 h 4551660"/>
              <a:gd name="connsiteX115" fmla="*/ 2407358 w 4876809"/>
              <a:gd name="connsiteY115" fmla="*/ 6158 h 4551660"/>
              <a:gd name="connsiteX116" fmla="*/ 2438401 w 4876809"/>
              <a:gd name="connsiteY116" fmla="*/ 0 h 4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76809" h="4551660">
                <a:moveTo>
                  <a:pt x="3657600" y="4145266"/>
                </a:moveTo>
                <a:cubicBezTo>
                  <a:pt x="3702549" y="4145266"/>
                  <a:pt x="3738877" y="4181680"/>
                  <a:pt x="3738877" y="4226543"/>
                </a:cubicBezTo>
                <a:lnTo>
                  <a:pt x="3738877" y="4470383"/>
                </a:lnTo>
                <a:cubicBezTo>
                  <a:pt x="3738877" y="4515246"/>
                  <a:pt x="3702549" y="4551660"/>
                  <a:pt x="3657600" y="4551660"/>
                </a:cubicBezTo>
                <a:cubicBezTo>
                  <a:pt x="3612652" y="4551660"/>
                  <a:pt x="3576324" y="4515246"/>
                  <a:pt x="3576324" y="4470383"/>
                </a:cubicBezTo>
                <a:lnTo>
                  <a:pt x="3576324" y="4226543"/>
                </a:lnTo>
                <a:cubicBezTo>
                  <a:pt x="3576324" y="4181680"/>
                  <a:pt x="3612652" y="4145266"/>
                  <a:pt x="3657600" y="4145266"/>
                </a:cubicBezTo>
                <a:close/>
                <a:moveTo>
                  <a:pt x="3913939" y="4064908"/>
                </a:moveTo>
                <a:cubicBezTo>
                  <a:pt x="3945195" y="4069793"/>
                  <a:pt x="3972113" y="4092900"/>
                  <a:pt x="3980278" y="4125511"/>
                </a:cubicBezTo>
                <a:lnTo>
                  <a:pt x="4061564" y="4450628"/>
                </a:lnTo>
                <a:cubicBezTo>
                  <a:pt x="4072461" y="4494271"/>
                  <a:pt x="4045962" y="4538334"/>
                  <a:pt x="4002395" y="4549221"/>
                </a:cubicBezTo>
                <a:cubicBezTo>
                  <a:pt x="3995804" y="4550926"/>
                  <a:pt x="3989146" y="4551659"/>
                  <a:pt x="3982640" y="4551659"/>
                </a:cubicBezTo>
                <a:cubicBezTo>
                  <a:pt x="3946226" y="4551659"/>
                  <a:pt x="3913146" y="4527028"/>
                  <a:pt x="3903878" y="4490128"/>
                </a:cubicBezTo>
                <a:lnTo>
                  <a:pt x="3822601" y="4165011"/>
                </a:lnTo>
                <a:cubicBezTo>
                  <a:pt x="3811704" y="4121444"/>
                  <a:pt x="3838203" y="4077305"/>
                  <a:pt x="3881770" y="4066418"/>
                </a:cubicBezTo>
                <a:cubicBezTo>
                  <a:pt x="3892619" y="4063675"/>
                  <a:pt x="3903520" y="4063279"/>
                  <a:pt x="3913939" y="4064908"/>
                </a:cubicBezTo>
                <a:close/>
                <a:moveTo>
                  <a:pt x="3401178" y="4064870"/>
                </a:moveTo>
                <a:cubicBezTo>
                  <a:pt x="3411610" y="4063246"/>
                  <a:pt x="3422537" y="4063654"/>
                  <a:pt x="3433429" y="4066418"/>
                </a:cubicBezTo>
                <a:cubicBezTo>
                  <a:pt x="3476997" y="4077314"/>
                  <a:pt x="3503496" y="4121444"/>
                  <a:pt x="3492608" y="4165011"/>
                </a:cubicBezTo>
                <a:lnTo>
                  <a:pt x="3411331" y="4490127"/>
                </a:lnTo>
                <a:cubicBezTo>
                  <a:pt x="3402064" y="4527028"/>
                  <a:pt x="3368983" y="4551659"/>
                  <a:pt x="3332569" y="4551659"/>
                </a:cubicBezTo>
                <a:cubicBezTo>
                  <a:pt x="3326064" y="4551659"/>
                  <a:pt x="3319396" y="4550926"/>
                  <a:pt x="3312814" y="4549221"/>
                </a:cubicBezTo>
                <a:cubicBezTo>
                  <a:pt x="3269247" y="4538324"/>
                  <a:pt x="3242672" y="4494271"/>
                  <a:pt x="3253645" y="4450628"/>
                </a:cubicBezTo>
                <a:lnTo>
                  <a:pt x="3334922" y="4125510"/>
                </a:lnTo>
                <a:cubicBezTo>
                  <a:pt x="3343030" y="4092892"/>
                  <a:pt x="3369880" y="4069741"/>
                  <a:pt x="3401178" y="4064870"/>
                </a:cubicBezTo>
                <a:close/>
                <a:moveTo>
                  <a:pt x="3657600" y="3738872"/>
                </a:moveTo>
                <a:cubicBezTo>
                  <a:pt x="3612737" y="3738872"/>
                  <a:pt x="3576323" y="3775362"/>
                  <a:pt x="3576323" y="3820149"/>
                </a:cubicBezTo>
                <a:cubicBezTo>
                  <a:pt x="3576323" y="3864935"/>
                  <a:pt x="3612737" y="3901425"/>
                  <a:pt x="3657600" y="3901425"/>
                </a:cubicBezTo>
                <a:cubicBezTo>
                  <a:pt x="3702463" y="3901425"/>
                  <a:pt x="3738877" y="3864926"/>
                  <a:pt x="3738877" y="3820149"/>
                </a:cubicBezTo>
                <a:cubicBezTo>
                  <a:pt x="3738877" y="3775362"/>
                  <a:pt x="3702463" y="3738872"/>
                  <a:pt x="3657600" y="3738872"/>
                </a:cubicBezTo>
                <a:close/>
                <a:moveTo>
                  <a:pt x="894093" y="2031992"/>
                </a:moveTo>
                <a:cubicBezTo>
                  <a:pt x="938955" y="2031992"/>
                  <a:pt x="975369" y="2068406"/>
                  <a:pt x="975369" y="2113269"/>
                </a:cubicBezTo>
                <a:lnTo>
                  <a:pt x="975369" y="2665319"/>
                </a:lnTo>
                <a:cubicBezTo>
                  <a:pt x="1022194" y="2767084"/>
                  <a:pt x="1347883" y="3378474"/>
                  <a:pt x="2357133" y="3410659"/>
                </a:cubicBezTo>
                <a:lnTo>
                  <a:pt x="2357133" y="2682225"/>
                </a:lnTo>
                <a:cubicBezTo>
                  <a:pt x="2357133" y="2637363"/>
                  <a:pt x="2393547" y="2600949"/>
                  <a:pt x="2438410" y="2600949"/>
                </a:cubicBezTo>
                <a:cubicBezTo>
                  <a:pt x="2483272" y="2600949"/>
                  <a:pt x="2519686" y="2637363"/>
                  <a:pt x="2519686" y="2682225"/>
                </a:cubicBezTo>
                <a:lnTo>
                  <a:pt x="2519686" y="3411393"/>
                </a:lnTo>
                <a:cubicBezTo>
                  <a:pt x="2884303" y="3399277"/>
                  <a:pt x="3142126" y="3310523"/>
                  <a:pt x="3296479" y="3234199"/>
                </a:cubicBezTo>
                <a:cubicBezTo>
                  <a:pt x="3336874" y="3214282"/>
                  <a:pt x="3385480" y="3230865"/>
                  <a:pt x="3405311" y="3271099"/>
                </a:cubicBezTo>
                <a:cubicBezTo>
                  <a:pt x="3425304" y="3311333"/>
                  <a:pt x="3408797" y="3360015"/>
                  <a:pt x="3368507" y="3379922"/>
                </a:cubicBezTo>
                <a:cubicBezTo>
                  <a:pt x="3187255" y="3469495"/>
                  <a:pt x="2878712" y="3576299"/>
                  <a:pt x="2438419" y="3576299"/>
                </a:cubicBezTo>
                <a:cubicBezTo>
                  <a:pt x="1178662" y="3576299"/>
                  <a:pt x="832733" y="2747653"/>
                  <a:pt x="818588" y="2712458"/>
                </a:cubicBezTo>
                <a:cubicBezTo>
                  <a:pt x="814768" y="2702790"/>
                  <a:pt x="812816" y="2692551"/>
                  <a:pt x="812816" y="2682225"/>
                </a:cubicBezTo>
                <a:lnTo>
                  <a:pt x="812816" y="2113269"/>
                </a:lnTo>
                <a:cubicBezTo>
                  <a:pt x="812816" y="2068406"/>
                  <a:pt x="849230" y="2031992"/>
                  <a:pt x="894093" y="2031992"/>
                </a:cubicBezTo>
                <a:close/>
                <a:moveTo>
                  <a:pt x="81286" y="1219186"/>
                </a:moveTo>
                <a:cubicBezTo>
                  <a:pt x="126149" y="1219186"/>
                  <a:pt x="162563" y="1255600"/>
                  <a:pt x="162563" y="1300463"/>
                </a:cubicBezTo>
                <a:lnTo>
                  <a:pt x="162563" y="1327447"/>
                </a:lnTo>
                <a:lnTo>
                  <a:pt x="2438400" y="2269155"/>
                </a:lnTo>
                <a:lnTo>
                  <a:pt x="3301279" y="1912015"/>
                </a:lnTo>
                <a:cubicBezTo>
                  <a:pt x="3342646" y="1895023"/>
                  <a:pt x="3390357" y="1914530"/>
                  <a:pt x="3407511" y="1956068"/>
                </a:cubicBezTo>
                <a:cubicBezTo>
                  <a:pt x="3424657" y="1997521"/>
                  <a:pt x="3404987" y="2045070"/>
                  <a:pt x="3363535" y="2062225"/>
                </a:cubicBezTo>
                <a:lnTo>
                  <a:pt x="2469451" y="2432214"/>
                </a:lnTo>
                <a:cubicBezTo>
                  <a:pt x="2459536" y="2436357"/>
                  <a:pt x="2448963" y="2438386"/>
                  <a:pt x="2438400" y="2438386"/>
                </a:cubicBezTo>
                <a:cubicBezTo>
                  <a:pt x="2427837" y="2438386"/>
                  <a:pt x="2417264" y="2436347"/>
                  <a:pt x="2407358" y="2432204"/>
                </a:cubicBezTo>
                <a:lnTo>
                  <a:pt x="50235" y="1456844"/>
                </a:lnTo>
                <a:cubicBezTo>
                  <a:pt x="19831" y="1444328"/>
                  <a:pt x="0" y="1414658"/>
                  <a:pt x="0" y="1381739"/>
                </a:cubicBezTo>
                <a:lnTo>
                  <a:pt x="0" y="1300463"/>
                </a:lnTo>
                <a:cubicBezTo>
                  <a:pt x="0" y="1255600"/>
                  <a:pt x="36423" y="1219186"/>
                  <a:pt x="81286" y="1219186"/>
                </a:cubicBezTo>
                <a:close/>
                <a:moveTo>
                  <a:pt x="2438400" y="975346"/>
                </a:moveTo>
                <a:cubicBezTo>
                  <a:pt x="2339149" y="975346"/>
                  <a:pt x="2275837" y="1023456"/>
                  <a:pt x="2275837" y="1056622"/>
                </a:cubicBezTo>
                <a:cubicBezTo>
                  <a:pt x="2275837" y="1089779"/>
                  <a:pt x="2339159" y="1137899"/>
                  <a:pt x="2438400" y="1137899"/>
                </a:cubicBezTo>
                <a:cubicBezTo>
                  <a:pt x="2537641" y="1137899"/>
                  <a:pt x="2600963" y="1089788"/>
                  <a:pt x="2600963" y="1056622"/>
                </a:cubicBezTo>
                <a:cubicBezTo>
                  <a:pt x="2600963" y="1023466"/>
                  <a:pt x="2537651" y="975346"/>
                  <a:pt x="2438400" y="975346"/>
                </a:cubicBezTo>
                <a:close/>
                <a:moveTo>
                  <a:pt x="2438401" y="0"/>
                </a:moveTo>
                <a:cubicBezTo>
                  <a:pt x="2448947" y="0"/>
                  <a:pt x="2459493" y="2052"/>
                  <a:pt x="2469451" y="6158"/>
                </a:cubicBezTo>
                <a:lnTo>
                  <a:pt x="4826660" y="981508"/>
                </a:lnTo>
                <a:cubicBezTo>
                  <a:pt x="4856979" y="994110"/>
                  <a:pt x="4876809" y="1023694"/>
                  <a:pt x="4876809" y="1056613"/>
                </a:cubicBezTo>
                <a:cubicBezTo>
                  <a:pt x="4876809" y="1089531"/>
                  <a:pt x="4856969" y="1119202"/>
                  <a:pt x="4826575" y="1131717"/>
                </a:cubicBezTo>
                <a:lnTo>
                  <a:pt x="3738886" y="1581850"/>
                </a:lnTo>
                <a:lnTo>
                  <a:pt x="3738886" y="1728725"/>
                </a:lnTo>
                <a:lnTo>
                  <a:pt x="4714246" y="1327285"/>
                </a:lnTo>
                <a:lnTo>
                  <a:pt x="4714246" y="1300462"/>
                </a:lnTo>
                <a:cubicBezTo>
                  <a:pt x="4714246" y="1255600"/>
                  <a:pt x="4750575" y="1219185"/>
                  <a:pt x="4795523" y="1219185"/>
                </a:cubicBezTo>
                <a:cubicBezTo>
                  <a:pt x="4840472" y="1219185"/>
                  <a:pt x="4876800" y="1255600"/>
                  <a:pt x="4876800" y="1300472"/>
                </a:cubicBezTo>
                <a:lnTo>
                  <a:pt x="4876800" y="1381749"/>
                </a:lnTo>
                <a:cubicBezTo>
                  <a:pt x="4876800" y="1414667"/>
                  <a:pt x="4856969" y="1444414"/>
                  <a:pt x="4826489" y="1456930"/>
                </a:cubicBezTo>
                <a:lnTo>
                  <a:pt x="3738877" y="1904538"/>
                </a:lnTo>
                <a:lnTo>
                  <a:pt x="3738877" y="2912759"/>
                </a:lnTo>
                <a:cubicBezTo>
                  <a:pt x="3838527" y="2807908"/>
                  <a:pt x="3887381" y="2701676"/>
                  <a:pt x="3901440" y="2667214"/>
                </a:cubicBezTo>
                <a:lnTo>
                  <a:pt x="3901440" y="2113288"/>
                </a:lnTo>
                <a:cubicBezTo>
                  <a:pt x="3901440" y="2068425"/>
                  <a:pt x="3937768" y="2032011"/>
                  <a:pt x="3982717" y="2032011"/>
                </a:cubicBezTo>
                <a:cubicBezTo>
                  <a:pt x="4027665" y="2032011"/>
                  <a:pt x="4063993" y="2068425"/>
                  <a:pt x="4063993" y="2113288"/>
                </a:cubicBezTo>
                <a:lnTo>
                  <a:pt x="4063993" y="2682245"/>
                </a:lnTo>
                <a:cubicBezTo>
                  <a:pt x="4063993" y="2691265"/>
                  <a:pt x="4062450" y="2700285"/>
                  <a:pt x="4059526" y="2708819"/>
                </a:cubicBezTo>
                <a:cubicBezTo>
                  <a:pt x="4055869" y="2719221"/>
                  <a:pt x="3972230" y="2953793"/>
                  <a:pt x="3738877" y="3129929"/>
                </a:cubicBezTo>
                <a:lnTo>
                  <a:pt x="3738877" y="3591273"/>
                </a:lnTo>
                <a:cubicBezTo>
                  <a:pt x="3833250" y="3625010"/>
                  <a:pt x="3901440" y="3714335"/>
                  <a:pt x="3901440" y="3820158"/>
                </a:cubicBezTo>
                <a:cubicBezTo>
                  <a:pt x="3901440" y="3954594"/>
                  <a:pt x="3792036" y="4063998"/>
                  <a:pt x="3657600" y="4063998"/>
                </a:cubicBezTo>
                <a:cubicBezTo>
                  <a:pt x="3523164" y="4063998"/>
                  <a:pt x="3413760" y="3954594"/>
                  <a:pt x="3413760" y="3820158"/>
                </a:cubicBezTo>
                <a:cubicBezTo>
                  <a:pt x="3413760" y="3714326"/>
                  <a:pt x="3481959" y="3625000"/>
                  <a:pt x="3576323" y="3591273"/>
                </a:cubicBezTo>
                <a:lnTo>
                  <a:pt x="3576323" y="1849360"/>
                </a:lnTo>
                <a:lnTo>
                  <a:pt x="3576323" y="1849274"/>
                </a:lnTo>
                <a:lnTo>
                  <a:pt x="3576323" y="1588851"/>
                </a:lnTo>
                <a:lnTo>
                  <a:pt x="2648759" y="1242512"/>
                </a:lnTo>
                <a:cubicBezTo>
                  <a:pt x="2592352" y="1278269"/>
                  <a:pt x="2519772" y="1300462"/>
                  <a:pt x="2438409" y="1300462"/>
                </a:cubicBezTo>
                <a:cubicBezTo>
                  <a:pt x="2256101" y="1300462"/>
                  <a:pt x="2113293" y="1193335"/>
                  <a:pt x="2113293" y="1056622"/>
                </a:cubicBezTo>
                <a:cubicBezTo>
                  <a:pt x="2113293" y="919910"/>
                  <a:pt x="2256101" y="812782"/>
                  <a:pt x="2438409" y="812782"/>
                </a:cubicBezTo>
                <a:cubicBezTo>
                  <a:pt x="2620718" y="812782"/>
                  <a:pt x="2763526" y="919910"/>
                  <a:pt x="2763526" y="1056622"/>
                </a:cubicBezTo>
                <a:cubicBezTo>
                  <a:pt x="2763526" y="1074748"/>
                  <a:pt x="2760678" y="1092141"/>
                  <a:pt x="2755963" y="1109048"/>
                </a:cubicBezTo>
                <a:lnTo>
                  <a:pt x="3649799" y="1442785"/>
                </a:lnTo>
                <a:lnTo>
                  <a:pt x="4582973" y="1056622"/>
                </a:lnTo>
                <a:lnTo>
                  <a:pt x="2438400" y="169207"/>
                </a:lnTo>
                <a:lnTo>
                  <a:pt x="293827" y="1056622"/>
                </a:lnTo>
                <a:lnTo>
                  <a:pt x="2438400" y="1944038"/>
                </a:lnTo>
                <a:lnTo>
                  <a:pt x="3259664" y="1604281"/>
                </a:lnTo>
                <a:cubicBezTo>
                  <a:pt x="3301117" y="1587212"/>
                  <a:pt x="3348666" y="1606805"/>
                  <a:pt x="3365821" y="1648258"/>
                </a:cubicBezTo>
                <a:cubicBezTo>
                  <a:pt x="3382975" y="1689797"/>
                  <a:pt x="3363306" y="1737346"/>
                  <a:pt x="3321767" y="1754414"/>
                </a:cubicBezTo>
                <a:lnTo>
                  <a:pt x="2469461" y="2107087"/>
                </a:lnTo>
                <a:cubicBezTo>
                  <a:pt x="2459545" y="2111240"/>
                  <a:pt x="2448982" y="2113269"/>
                  <a:pt x="2438409" y="2113269"/>
                </a:cubicBezTo>
                <a:cubicBezTo>
                  <a:pt x="2427837" y="2113269"/>
                  <a:pt x="2417273" y="2111230"/>
                  <a:pt x="2407358" y="2107087"/>
                </a:cubicBezTo>
                <a:lnTo>
                  <a:pt x="50235" y="1131727"/>
                </a:lnTo>
                <a:cubicBezTo>
                  <a:pt x="19831" y="1119211"/>
                  <a:pt x="0" y="1089541"/>
                  <a:pt x="0" y="1056622"/>
                </a:cubicBezTo>
                <a:cubicBezTo>
                  <a:pt x="0" y="1023704"/>
                  <a:pt x="19831" y="994119"/>
                  <a:pt x="50235" y="981518"/>
                </a:cubicBezTo>
                <a:lnTo>
                  <a:pt x="2407358" y="6158"/>
                </a:lnTo>
                <a:cubicBezTo>
                  <a:pt x="2417312" y="2052"/>
                  <a:pt x="2427856" y="0"/>
                  <a:pt x="2438401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8" name="Shape 2784">
            <a:extLst>
              <a:ext uri="{FF2B5EF4-FFF2-40B4-BE49-F238E27FC236}">
                <a16:creationId xmlns:a16="http://schemas.microsoft.com/office/drawing/2014/main" xmlns="" id="{F59E1EA6-759B-413E-8E56-17C08F4096F3}"/>
              </a:ext>
            </a:extLst>
          </p:cNvPr>
          <p:cNvSpPr/>
          <p:nvPr/>
        </p:nvSpPr>
        <p:spPr>
          <a:xfrm>
            <a:off x="5317108" y="2385378"/>
            <a:ext cx="448238" cy="426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89" name="Rectangle 40">
            <a:extLst>
              <a:ext uri="{FF2B5EF4-FFF2-40B4-BE49-F238E27FC236}">
                <a16:creationId xmlns:a16="http://schemas.microsoft.com/office/drawing/2014/main" xmlns="" id="{9D474AAD-0831-4403-A506-C1675CC50A69}"/>
              </a:ext>
            </a:extLst>
          </p:cNvPr>
          <p:cNvSpPr/>
          <p:nvPr/>
        </p:nvSpPr>
        <p:spPr>
          <a:xfrm>
            <a:off x="1611680" y="5129883"/>
            <a:ext cx="2246265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Площадь зеленых насаждений</a:t>
            </a:r>
          </a:p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2,285 га</a:t>
            </a:r>
            <a:r>
              <a:rPr lang="en-US" sz="1200" dirty="0">
                <a:solidFill>
                  <a:srgbClr val="656D78"/>
                </a:solidFill>
              </a:rPr>
              <a:t>.</a:t>
            </a:r>
            <a:endParaRPr lang="en-US" sz="1200" dirty="0">
              <a:solidFill>
                <a:srgbClr val="656D7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Shape 2784">
            <a:extLst>
              <a:ext uri="{FF2B5EF4-FFF2-40B4-BE49-F238E27FC236}">
                <a16:creationId xmlns:a16="http://schemas.microsoft.com/office/drawing/2014/main" xmlns="" id="{7149FCA8-88E4-44C0-A73F-43F52AC654D8}"/>
              </a:ext>
            </a:extLst>
          </p:cNvPr>
          <p:cNvSpPr/>
          <p:nvPr/>
        </p:nvSpPr>
        <p:spPr>
          <a:xfrm>
            <a:off x="1108192" y="2280603"/>
            <a:ext cx="448238" cy="426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  <a:ea typeface="Source Sans Pro Light" charset="0"/>
              <a:cs typeface="Source Sans Pro Light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746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:blinds dir="vert"/>
      </p:transition>
    </mc:Choice>
    <mc:Fallback xmlns="">
      <p:transition spd="slow" advTm="2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8" grpId="0"/>
      <p:bldP spid="41" grpId="0"/>
      <p:bldP spid="44" grpId="0"/>
      <p:bldP spid="50" grpId="0"/>
      <p:bldP spid="53" grpId="0"/>
      <p:bldP spid="56" grpId="0"/>
      <p:bldP spid="59" grpId="0"/>
      <p:bldP spid="69" grpId="0" animBg="1"/>
      <p:bldP spid="70" grpId="0" animBg="1"/>
      <p:bldP spid="71" grpId="0" animBg="1"/>
      <p:bldP spid="7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ИСТОЧНИКИ ДАННЫХ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табличных показателей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902545" y="1277256"/>
            <a:ext cx="10703621" cy="376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Текущая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версия бюджета, плановые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показатели;</a:t>
            </a:r>
            <a:endParaRPr lang="ru-RU" alt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одзаголовок 4"/>
          <p:cNvSpPr txBox="1">
            <a:spLocks/>
          </p:cNvSpPr>
          <p:nvPr/>
        </p:nvSpPr>
        <p:spPr>
          <a:xfrm>
            <a:off x="902545" y="1623037"/>
            <a:ext cx="10703621" cy="533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Прогноз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социально-экономического развития внутригородского муниципального образования Санкт-Петербурга муниципальный округ Васильевский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 и на плановый период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2023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2024 годов;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одзаголовок 4"/>
          <p:cNvSpPr txBox="1">
            <a:spLocks/>
          </p:cNvSpPr>
          <p:nvPr/>
        </p:nvSpPr>
        <p:spPr>
          <a:xfrm>
            <a:off x="893010" y="2184146"/>
            <a:ext cx="10703621" cy="1052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Постановление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Местной администрации внутригородского муниципального образования Санкт-Петербурга муниципальный округ Васильевский от 30 сентября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года №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61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«Об утверждении документов и материалов, предоставляемых одновременно с проектом бюджета внутригородского муниципального образования Санкт-Петербурга муниципальный округ Васильевский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год» (с изменениями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Подзаголовок 4"/>
          <p:cNvSpPr txBox="1">
            <a:spLocks/>
          </p:cNvSpPr>
          <p:nvPr/>
        </p:nvSpPr>
        <p:spPr>
          <a:xfrm>
            <a:off x="907312" y="3236957"/>
            <a:ext cx="10694086" cy="779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30 ноября 2021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года №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23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«О бюджете внутригородского муниципального образования Санкт-Петербурга муниципальный округ Васильевский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год» (с изменениями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одзаголовок 4"/>
          <p:cNvSpPr txBox="1">
            <a:spLocks/>
          </p:cNvSpPr>
          <p:nvPr/>
        </p:nvSpPr>
        <p:spPr>
          <a:xfrm>
            <a:off x="893010" y="5803885"/>
            <a:ext cx="10614498" cy="776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31 мая 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года №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«Об утверждении отчета об исполнении бюджета внутригородского муниципального образования Санкт-Петербурга муниципальный округ Васильевский за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одзаголовок 4"/>
          <p:cNvSpPr txBox="1">
            <a:spLocks/>
          </p:cNvSpPr>
          <p:nvPr/>
        </p:nvSpPr>
        <p:spPr>
          <a:xfrm>
            <a:off x="902545" y="4077891"/>
            <a:ext cx="10703621" cy="749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17 декабря 2020 года № 36 «Об утверждении отчета об исполнении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бюджета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внутригородского муниципального образования Санкт-Петербурга муниципальный округ Васильевский за 2019 год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»;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Подзаголовок 4"/>
          <p:cNvSpPr txBox="1">
            <a:spLocks/>
          </p:cNvSpPr>
          <p:nvPr/>
        </p:nvSpPr>
        <p:spPr>
          <a:xfrm>
            <a:off x="902545" y="4949828"/>
            <a:ext cx="10703621" cy="865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29 апреля 2021 года № 7 «Об утверждении отчета об исполнении бюджета внутригородского муниципального образования Санкт-Петербурга муниципальный округ Васильевский за 2020 год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».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9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35" y="1530041"/>
            <a:ext cx="4846000" cy="4143874"/>
          </a:xfrm>
          <a:prstGeom prst="rect">
            <a:avLst/>
          </a:prstGeom>
        </p:spPr>
      </p:pic>
      <p:pic>
        <p:nvPicPr>
          <p:cNvPr id="72" name="Рисунок 71"/>
          <p:cNvPicPr/>
          <p:nvPr/>
        </p:nvPicPr>
        <p:blipFill rotWithShape="1">
          <a:blip r:embed="rId3"/>
          <a:srcRect l="10295" t="15006" r="12594" b="10506"/>
          <a:stretch/>
        </p:blipFill>
        <p:spPr bwMode="auto">
          <a:xfrm>
            <a:off x="679590" y="1215621"/>
            <a:ext cx="7751303" cy="4710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ОТКРЫТОСТИ БЮДЖЕТНЫХ ДАННЫХ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BCBCC-B81E-411C-B2D3-8E4D80296222}"/>
              </a:ext>
            </a:extLst>
          </p:cNvPr>
          <p:cNvSpPr/>
          <p:nvPr/>
        </p:nvSpPr>
        <p:spPr>
          <a:xfrm>
            <a:off x="792561" y="2568457"/>
            <a:ext cx="2316871" cy="25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xmlns="" id="{9A4E14B6-A6A3-E242-966D-F85FA4761527}"/>
              </a:ext>
            </a:extLst>
          </p:cNvPr>
          <p:cNvGrpSpPr/>
          <p:nvPr/>
        </p:nvGrpSpPr>
        <p:grpSpPr>
          <a:xfrm>
            <a:off x="7848287" y="5346887"/>
            <a:ext cx="4209389" cy="1410681"/>
            <a:chOff x="5130107" y="3440790"/>
            <a:chExt cx="5778086" cy="3214940"/>
          </a:xfrm>
        </p:grpSpPr>
        <p:sp>
          <p:nvSpPr>
            <p:cNvPr id="37" name="Oval 11">
              <a:extLst>
                <a:ext uri="{FF2B5EF4-FFF2-40B4-BE49-F238E27FC236}">
                  <a16:creationId xmlns:a16="http://schemas.microsoft.com/office/drawing/2014/main" xmlns="" id="{A94FBA0F-65FD-B245-8B35-B5F85BFF9EBF}"/>
                </a:ext>
              </a:extLst>
            </p:cNvPr>
            <p:cNvSpPr/>
            <p:nvPr/>
          </p:nvSpPr>
          <p:spPr>
            <a:xfrm>
              <a:off x="7451169" y="4760867"/>
              <a:ext cx="1894863" cy="189486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12">
              <a:extLst>
                <a:ext uri="{FF2B5EF4-FFF2-40B4-BE49-F238E27FC236}">
                  <a16:creationId xmlns:a16="http://schemas.microsoft.com/office/drawing/2014/main" xmlns="" id="{9E3B14C6-A216-EF43-968A-594EE4A50DF6}"/>
                </a:ext>
              </a:extLst>
            </p:cNvPr>
            <p:cNvSpPr/>
            <p:nvPr/>
          </p:nvSpPr>
          <p:spPr>
            <a:xfrm>
              <a:off x="5427041" y="3468664"/>
              <a:ext cx="1274219" cy="1274219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xmlns="" id="{AF61B7C1-5751-D44C-9C19-3CFD3DDE76FF}"/>
                </a:ext>
              </a:extLst>
            </p:cNvPr>
            <p:cNvSpPr/>
            <p:nvPr/>
          </p:nvSpPr>
          <p:spPr>
            <a:xfrm>
              <a:off x="7945825" y="3733659"/>
              <a:ext cx="959268" cy="959268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xmlns="" id="{FF72F780-24C4-9E4E-A863-E8B39638A1B0}"/>
                </a:ext>
              </a:extLst>
            </p:cNvPr>
            <p:cNvSpPr/>
            <p:nvPr/>
          </p:nvSpPr>
          <p:spPr>
            <a:xfrm>
              <a:off x="8987262" y="3822562"/>
              <a:ext cx="1255980" cy="1255980"/>
            </a:xfrm>
            <a:prstGeom prst="ellips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15">
              <a:extLst>
                <a:ext uri="{FF2B5EF4-FFF2-40B4-BE49-F238E27FC236}">
                  <a16:creationId xmlns:a16="http://schemas.microsoft.com/office/drawing/2014/main" xmlns="" id="{53D83ABC-1F2E-6E47-931B-26B5BB48F808}"/>
                </a:ext>
              </a:extLst>
            </p:cNvPr>
            <p:cNvSpPr/>
            <p:nvPr/>
          </p:nvSpPr>
          <p:spPr>
            <a:xfrm>
              <a:off x="6400185" y="4502284"/>
              <a:ext cx="1138505" cy="1138505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16">
              <a:extLst>
                <a:ext uri="{FF2B5EF4-FFF2-40B4-BE49-F238E27FC236}">
                  <a16:creationId xmlns:a16="http://schemas.microsoft.com/office/drawing/2014/main" xmlns="" id="{282A1096-83E8-8F43-B200-C9BABCFF420A}"/>
                </a:ext>
              </a:extLst>
            </p:cNvPr>
            <p:cNvGrpSpPr/>
            <p:nvPr/>
          </p:nvGrpSpPr>
          <p:grpSpPr>
            <a:xfrm>
              <a:off x="5130107" y="3689021"/>
              <a:ext cx="1915603" cy="1421712"/>
              <a:chOff x="3861859" y="2516133"/>
              <a:chExt cx="2368005" cy="1757473"/>
            </a:xfrm>
          </p:grpSpPr>
          <p:sp>
            <p:nvSpPr>
              <p:cNvPr id="62" name="Oval 33">
                <a:extLst>
                  <a:ext uri="{FF2B5EF4-FFF2-40B4-BE49-F238E27FC236}">
                    <a16:creationId xmlns:a16="http://schemas.microsoft.com/office/drawing/2014/main" xmlns="" id="{D5390A8A-B509-5849-9620-501A4FD8EEBD}"/>
                  </a:ext>
                </a:extLst>
              </p:cNvPr>
              <p:cNvSpPr/>
              <p:nvPr/>
            </p:nvSpPr>
            <p:spPr>
              <a:xfrm>
                <a:off x="4331248" y="3804708"/>
                <a:ext cx="468898" cy="468898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34">
                <a:extLst>
                  <a:ext uri="{FF2B5EF4-FFF2-40B4-BE49-F238E27FC236}">
                    <a16:creationId xmlns:a16="http://schemas.microsoft.com/office/drawing/2014/main" xmlns="" id="{9453E66B-AE6D-3643-9447-D484C8FF57D5}"/>
                  </a:ext>
                </a:extLst>
              </p:cNvPr>
              <p:cNvSpPr/>
              <p:nvPr/>
            </p:nvSpPr>
            <p:spPr>
              <a:xfrm>
                <a:off x="3861859" y="3259533"/>
                <a:ext cx="316671" cy="316671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35">
                <a:extLst>
                  <a:ext uri="{FF2B5EF4-FFF2-40B4-BE49-F238E27FC236}">
                    <a16:creationId xmlns:a16="http://schemas.microsoft.com/office/drawing/2014/main" xmlns="" id="{8C31D91A-BB7B-3144-A54B-72D2C5057DA4}"/>
                  </a:ext>
                </a:extLst>
              </p:cNvPr>
              <p:cNvSpPr/>
              <p:nvPr/>
            </p:nvSpPr>
            <p:spPr>
              <a:xfrm>
                <a:off x="5842199" y="2516133"/>
                <a:ext cx="387665" cy="387665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36">
                <a:extLst>
                  <a:ext uri="{FF2B5EF4-FFF2-40B4-BE49-F238E27FC236}">
                    <a16:creationId xmlns:a16="http://schemas.microsoft.com/office/drawing/2014/main" xmlns="" id="{7801F204-4CD9-8048-AB13-38E2188616EE}"/>
                  </a:ext>
                </a:extLst>
              </p:cNvPr>
              <p:cNvSpPr/>
              <p:nvPr/>
            </p:nvSpPr>
            <p:spPr>
              <a:xfrm>
                <a:off x="3918727" y="3818484"/>
                <a:ext cx="198843" cy="198843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17">
              <a:extLst>
                <a:ext uri="{FF2B5EF4-FFF2-40B4-BE49-F238E27FC236}">
                  <a16:creationId xmlns:a16="http://schemas.microsoft.com/office/drawing/2014/main" xmlns="" id="{5CA5E9A4-2C42-4C4E-8BE3-EBDEFFE79307}"/>
                </a:ext>
              </a:extLst>
            </p:cNvPr>
            <p:cNvGrpSpPr/>
            <p:nvPr/>
          </p:nvGrpSpPr>
          <p:grpSpPr>
            <a:xfrm rot="15888323">
              <a:off x="7575302" y="3509383"/>
              <a:ext cx="1545001" cy="1407815"/>
              <a:chOff x="6335388" y="2011762"/>
              <a:chExt cx="1909878" cy="1740293"/>
            </a:xfrm>
          </p:grpSpPr>
          <p:sp>
            <p:nvSpPr>
              <p:cNvPr id="58" name="Oval 29">
                <a:extLst>
                  <a:ext uri="{FF2B5EF4-FFF2-40B4-BE49-F238E27FC236}">
                    <a16:creationId xmlns:a16="http://schemas.microsoft.com/office/drawing/2014/main" xmlns="" id="{D75671A7-94A4-6145-9566-B934BE3A3951}"/>
                  </a:ext>
                </a:extLst>
              </p:cNvPr>
              <p:cNvSpPr/>
              <p:nvPr/>
            </p:nvSpPr>
            <p:spPr>
              <a:xfrm>
                <a:off x="6335388" y="2011762"/>
                <a:ext cx="616349" cy="61634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30">
                <a:extLst>
                  <a:ext uri="{FF2B5EF4-FFF2-40B4-BE49-F238E27FC236}">
                    <a16:creationId xmlns:a16="http://schemas.microsoft.com/office/drawing/2014/main" xmlns="" id="{242727E4-F9ED-F441-9488-A5A84F34A5EA}"/>
                  </a:ext>
                </a:extLst>
              </p:cNvPr>
              <p:cNvSpPr/>
              <p:nvPr/>
            </p:nvSpPr>
            <p:spPr>
              <a:xfrm>
                <a:off x="7879787" y="2996016"/>
                <a:ext cx="365479" cy="36547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val 31">
                <a:extLst>
                  <a:ext uri="{FF2B5EF4-FFF2-40B4-BE49-F238E27FC236}">
                    <a16:creationId xmlns:a16="http://schemas.microsoft.com/office/drawing/2014/main" xmlns="" id="{B2490752-6242-CC4D-84C3-AF4831E8A9F4}"/>
                  </a:ext>
                </a:extLst>
              </p:cNvPr>
              <p:cNvSpPr/>
              <p:nvPr/>
            </p:nvSpPr>
            <p:spPr>
              <a:xfrm>
                <a:off x="7794021" y="3493318"/>
                <a:ext cx="258737" cy="258737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32">
                <a:extLst>
                  <a:ext uri="{FF2B5EF4-FFF2-40B4-BE49-F238E27FC236}">
                    <a16:creationId xmlns:a16="http://schemas.microsoft.com/office/drawing/2014/main" xmlns="" id="{A092803A-3A88-B94D-9D25-CCBC0DEEB322}"/>
                  </a:ext>
                </a:extLst>
              </p:cNvPr>
              <p:cNvSpPr/>
              <p:nvPr/>
            </p:nvSpPr>
            <p:spPr>
              <a:xfrm>
                <a:off x="6402505" y="2769567"/>
                <a:ext cx="221263" cy="221263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18">
              <a:extLst>
                <a:ext uri="{FF2B5EF4-FFF2-40B4-BE49-F238E27FC236}">
                  <a16:creationId xmlns:a16="http://schemas.microsoft.com/office/drawing/2014/main" xmlns="" id="{DFF26C15-ADD4-C146-9AE9-40BAC808D4DF}"/>
                </a:ext>
              </a:extLst>
            </p:cNvPr>
            <p:cNvGrpSpPr/>
            <p:nvPr/>
          </p:nvGrpSpPr>
          <p:grpSpPr>
            <a:xfrm rot="14516566">
              <a:off x="9109539" y="3745126"/>
              <a:ext cx="1669620" cy="1927689"/>
              <a:chOff x="6183111" y="3901407"/>
              <a:chExt cx="2063929" cy="2382946"/>
            </a:xfrm>
          </p:grpSpPr>
          <p:sp>
            <p:nvSpPr>
              <p:cNvPr id="53" name="Oval 24">
                <a:extLst>
                  <a:ext uri="{FF2B5EF4-FFF2-40B4-BE49-F238E27FC236}">
                    <a16:creationId xmlns:a16="http://schemas.microsoft.com/office/drawing/2014/main" xmlns="" id="{197D7D0C-1246-324F-82BD-6CF55C0622C4}"/>
                  </a:ext>
                </a:extLst>
              </p:cNvPr>
              <p:cNvSpPr/>
              <p:nvPr/>
            </p:nvSpPr>
            <p:spPr>
              <a:xfrm>
                <a:off x="6648175" y="5416635"/>
                <a:ext cx="542073" cy="5420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25">
                <a:extLst>
                  <a:ext uri="{FF2B5EF4-FFF2-40B4-BE49-F238E27FC236}">
                    <a16:creationId xmlns:a16="http://schemas.microsoft.com/office/drawing/2014/main" xmlns="" id="{62558121-DCA0-EC43-B3BA-4BECA0448C55}"/>
                  </a:ext>
                </a:extLst>
              </p:cNvPr>
              <p:cNvSpPr/>
              <p:nvPr/>
            </p:nvSpPr>
            <p:spPr>
              <a:xfrm>
                <a:off x="7314099" y="5778635"/>
                <a:ext cx="264108" cy="264108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xmlns="" id="{E2A265BB-3190-B249-97A8-F7B2BE054E23}"/>
                  </a:ext>
                </a:extLst>
              </p:cNvPr>
              <p:cNvSpPr/>
              <p:nvPr/>
            </p:nvSpPr>
            <p:spPr>
              <a:xfrm>
                <a:off x="7466149" y="3901407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xmlns="" id="{887E38AA-3B7A-7943-B6D0-CBB218C4AE03}"/>
                  </a:ext>
                </a:extLst>
              </p:cNvPr>
              <p:cNvSpPr/>
              <p:nvPr/>
            </p:nvSpPr>
            <p:spPr>
              <a:xfrm>
                <a:off x="8057513" y="5608045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28">
                <a:extLst>
                  <a:ext uri="{FF2B5EF4-FFF2-40B4-BE49-F238E27FC236}">
                    <a16:creationId xmlns:a16="http://schemas.microsoft.com/office/drawing/2014/main" xmlns="" id="{3EA060B5-5832-184B-8D31-426DD26467A2}"/>
                  </a:ext>
                </a:extLst>
              </p:cNvPr>
              <p:cNvSpPr/>
              <p:nvPr/>
            </p:nvSpPr>
            <p:spPr>
              <a:xfrm>
                <a:off x="6183111" y="5898171"/>
                <a:ext cx="386182" cy="38618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19">
              <a:extLst>
                <a:ext uri="{FF2B5EF4-FFF2-40B4-BE49-F238E27FC236}">
                  <a16:creationId xmlns:a16="http://schemas.microsoft.com/office/drawing/2014/main" xmlns="" id="{F9D1C1B7-950D-F547-A007-2E9120B6A7DC}"/>
                </a:ext>
              </a:extLst>
            </p:cNvPr>
            <p:cNvGrpSpPr/>
            <p:nvPr/>
          </p:nvGrpSpPr>
          <p:grpSpPr>
            <a:xfrm rot="15317489">
              <a:off x="6071153" y="4160319"/>
              <a:ext cx="1707967" cy="1841883"/>
              <a:chOff x="3822174" y="4183729"/>
              <a:chExt cx="2111333" cy="2276875"/>
            </a:xfrm>
          </p:grpSpPr>
          <p:sp>
            <p:nvSpPr>
              <p:cNvPr id="49" name="Oval 20">
                <a:extLst>
                  <a:ext uri="{FF2B5EF4-FFF2-40B4-BE49-F238E27FC236}">
                    <a16:creationId xmlns:a16="http://schemas.microsoft.com/office/drawing/2014/main" xmlns="" id="{675CB947-0BA8-BA49-8D36-CD39FB1420B6}"/>
                  </a:ext>
                </a:extLst>
              </p:cNvPr>
              <p:cNvSpPr/>
              <p:nvPr/>
            </p:nvSpPr>
            <p:spPr>
              <a:xfrm>
                <a:off x="3822174" y="4183729"/>
                <a:ext cx="635944" cy="635944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xmlns="" id="{B930F71F-F342-AE4A-9B09-6CC17E6DF033}"/>
                  </a:ext>
                </a:extLst>
              </p:cNvPr>
              <p:cNvSpPr/>
              <p:nvPr/>
            </p:nvSpPr>
            <p:spPr>
              <a:xfrm>
                <a:off x="3888411" y="4990675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22">
                <a:extLst>
                  <a:ext uri="{FF2B5EF4-FFF2-40B4-BE49-F238E27FC236}">
                    <a16:creationId xmlns:a16="http://schemas.microsoft.com/office/drawing/2014/main" xmlns="" id="{C4E85B39-7E24-2F46-8AD5-E99B9446926D}"/>
                  </a:ext>
                </a:extLst>
              </p:cNvPr>
              <p:cNvSpPr/>
              <p:nvPr/>
            </p:nvSpPr>
            <p:spPr>
              <a:xfrm>
                <a:off x="5698092" y="5533813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23">
                <a:extLst>
                  <a:ext uri="{FF2B5EF4-FFF2-40B4-BE49-F238E27FC236}">
                    <a16:creationId xmlns:a16="http://schemas.microsoft.com/office/drawing/2014/main" xmlns="" id="{D5FC1D71-0B6C-0A44-8780-3C3D24AA961C}"/>
                  </a:ext>
                </a:extLst>
              </p:cNvPr>
              <p:cNvSpPr/>
              <p:nvPr/>
            </p:nvSpPr>
            <p:spPr>
              <a:xfrm>
                <a:off x="5315960" y="5945312"/>
                <a:ext cx="515292" cy="515292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" name="Rectangle 40">
            <a:extLst>
              <a:ext uri="{FF2B5EF4-FFF2-40B4-BE49-F238E27FC236}">
                <a16:creationId xmlns:a16="http://schemas.microsoft.com/office/drawing/2014/main" xmlns="" id="{AAB68F9E-7DD3-44A6-8B72-4E84669FDBD1}"/>
              </a:ext>
            </a:extLst>
          </p:cNvPr>
          <p:cNvSpPr/>
          <p:nvPr/>
        </p:nvSpPr>
        <p:spPr>
          <a:xfrm>
            <a:off x="873941" y="5974838"/>
            <a:ext cx="737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Согласно данным официального сайта Комитета финансов СПб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Рейтинг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внутригородских муниципальных образований города федерального значения Санкт-Петербурга по качеству управления бюджетным процессом в муниципальных образованиях за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2021»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год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://fincom.gov.spb.ru/budget/interaction/materials/1</a:t>
            </a:r>
          </a:p>
        </p:txBody>
      </p:sp>
      <p:sp>
        <p:nvSpPr>
          <p:cNvPr id="77" name="Rectangle 40">
            <a:extLst>
              <a:ext uri="{FF2B5EF4-FFF2-40B4-BE49-F238E27FC236}">
                <a16:creationId xmlns:a16="http://schemas.microsoft.com/office/drawing/2014/main" xmlns="" id="{99B9C69E-864C-4D68-9BD5-C306E9B82888}"/>
              </a:ext>
            </a:extLst>
          </p:cNvPr>
          <p:cNvSpPr/>
          <p:nvPr/>
        </p:nvSpPr>
        <p:spPr>
          <a:xfrm>
            <a:off x="5045993" y="1813169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Rectangle 40">
            <a:extLst>
              <a:ext uri="{FF2B5EF4-FFF2-40B4-BE49-F238E27FC236}">
                <a16:creationId xmlns:a16="http://schemas.microsoft.com/office/drawing/2014/main" xmlns="" id="{3A2F0F3D-5859-4E4C-8C09-D9FFB9D1684F}"/>
              </a:ext>
            </a:extLst>
          </p:cNvPr>
          <p:cNvSpPr/>
          <p:nvPr/>
        </p:nvSpPr>
        <p:spPr>
          <a:xfrm>
            <a:off x="679590" y="5846832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6" grpId="0"/>
      <p:bldP spid="77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" y="1624003"/>
            <a:ext cx="4846000" cy="4143874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 rotWithShape="1">
          <a:blip r:embed="rId3"/>
          <a:srcRect l="12045" t="13909" r="16404" b="11970"/>
          <a:stretch/>
        </p:blipFill>
        <p:spPr bwMode="auto">
          <a:xfrm>
            <a:off x="4073414" y="1233826"/>
            <a:ext cx="7780338" cy="4566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КАЧЕСТВА УПРАВЛЕНИЯ БЮДЖЕТНЫМ ПРОЦЕССОМ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765842F5-D885-4E50-871B-A02E1AC99D77}"/>
              </a:ext>
            </a:extLst>
          </p:cNvPr>
          <p:cNvSpPr/>
          <p:nvPr/>
        </p:nvSpPr>
        <p:spPr>
          <a:xfrm>
            <a:off x="8353691" y="4684888"/>
            <a:ext cx="2743287" cy="230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A9259046-468E-451B-94E1-5083BC5336C5}"/>
              </a:ext>
            </a:extLst>
          </p:cNvPr>
          <p:cNvGrpSpPr/>
          <p:nvPr/>
        </p:nvGrpSpPr>
        <p:grpSpPr>
          <a:xfrm>
            <a:off x="5946668" y="5915072"/>
            <a:ext cx="5608398" cy="706576"/>
            <a:chOff x="893360" y="5086499"/>
            <a:chExt cx="3888190" cy="706576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xmlns="" id="{556D5EDB-9F39-4D1F-9982-3DDC9B0130F5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1" name="Document 32">
                <a:extLst>
                  <a:ext uri="{FF2B5EF4-FFF2-40B4-BE49-F238E27FC236}">
                    <a16:creationId xmlns:a16="http://schemas.microsoft.com/office/drawing/2014/main" xmlns="" id="{ACE37835-2723-4052-BA81-4FFBE99DE4D6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Shape 2540">
                <a:extLst>
                  <a:ext uri="{FF2B5EF4-FFF2-40B4-BE49-F238E27FC236}">
                    <a16:creationId xmlns:a16="http://schemas.microsoft.com/office/drawing/2014/main" xmlns="" id="{5DDEFEDD-20CB-46BC-B0D9-76C5F1DDB804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30" name="Text Placeholder 33">
              <a:extLst>
                <a:ext uri="{FF2B5EF4-FFF2-40B4-BE49-F238E27FC236}">
                  <a16:creationId xmlns:a16="http://schemas.microsoft.com/office/drawing/2014/main" xmlns="" id="{52D5B65E-1E9E-40D0-9C50-8CF8F21BBD29}"/>
                </a:ext>
              </a:extLst>
            </p:cNvPr>
            <p:cNvSpPr txBox="1">
              <a:spLocks/>
            </p:cNvSpPr>
            <p:nvPr/>
          </p:nvSpPr>
          <p:spPr>
            <a:xfrm>
              <a:off x="1752350" y="5132634"/>
              <a:ext cx="3029200" cy="660441"/>
            </a:xfrm>
            <a:prstGeom prst="rect">
              <a:avLst/>
            </a:prstGeom>
          </p:spPr>
          <p:txBody>
            <a:bodyPr lIns="0" tIns="0" rIns="0" bIns="0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200" b="1" dirty="0">
                  <a:ln/>
                  <a:solidFill>
                    <a:schemeClr val="accent3"/>
                  </a:solidFill>
                  <a:latin typeface="+mn-lt"/>
                </a:rPr>
                <a:t>МО Васильевский принял участие в конкурсе проектов по предоставлению бюджетов для граждан в </a:t>
              </a:r>
              <a:r>
                <a:rPr lang="ru-RU" sz="1200" b="1" dirty="0" smtClean="0">
                  <a:ln/>
                  <a:solidFill>
                    <a:schemeClr val="accent3"/>
                  </a:solidFill>
                  <a:latin typeface="+mn-lt"/>
                </a:rPr>
                <a:t>2021 </a:t>
              </a:r>
              <a:r>
                <a:rPr lang="ru-RU" sz="1200" b="1" dirty="0">
                  <a:ln/>
                  <a:solidFill>
                    <a:schemeClr val="accent3"/>
                  </a:solidFill>
                  <a:latin typeface="+mn-lt"/>
                </a:rPr>
                <a:t>году, а также подал заявку на участие в текущем </a:t>
              </a:r>
              <a:r>
                <a:rPr lang="ru-RU" sz="1200" b="1" dirty="0" smtClean="0">
                  <a:ln/>
                  <a:solidFill>
                    <a:schemeClr val="accent3"/>
                  </a:solidFill>
                  <a:latin typeface="+mn-lt"/>
                </a:rPr>
                <a:t>2022 </a:t>
              </a:r>
              <a:r>
                <a:rPr lang="ru-RU" sz="1200" b="1" dirty="0">
                  <a:ln/>
                  <a:solidFill>
                    <a:schemeClr val="accent3"/>
                  </a:solidFill>
                  <a:latin typeface="+mn-lt"/>
                </a:rPr>
                <a:t>году.</a:t>
              </a:r>
            </a:p>
          </p:txBody>
        </p:sp>
      </p:grpSp>
      <p:sp>
        <p:nvSpPr>
          <p:cNvPr id="35" name="Rectangle 40">
            <a:extLst>
              <a:ext uri="{FF2B5EF4-FFF2-40B4-BE49-F238E27FC236}">
                <a16:creationId xmlns:a16="http://schemas.microsoft.com/office/drawing/2014/main" xmlns="" id="{E2B3EB17-2C53-42D0-9B02-AF1665040BDE}"/>
              </a:ext>
            </a:extLst>
          </p:cNvPr>
          <p:cNvSpPr/>
          <p:nvPr/>
        </p:nvSpPr>
        <p:spPr>
          <a:xfrm>
            <a:off x="332076" y="5854552"/>
            <a:ext cx="5362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Согласно данным официального сайта Комитета финансов СПб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Рейтинг внутригородских муниципальных образований города федерального значения Санкт-Петербурга по степени прозрачности бюджетного процесса (открытости бюджетных данных) за 2021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год»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https://fincom.gov.spb.ru/budget/interaction/materials/1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xmlns="" id="{2CEF2AF4-09E5-4D1B-8A76-778CBCE9BA9F}"/>
              </a:ext>
            </a:extLst>
          </p:cNvPr>
          <p:cNvSpPr/>
          <p:nvPr/>
        </p:nvSpPr>
        <p:spPr>
          <a:xfrm>
            <a:off x="8827044" y="1807998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xmlns="" id="{113D05C2-FC86-4ED0-9FEE-03A9F44E83FC}"/>
              </a:ext>
            </a:extLst>
          </p:cNvPr>
          <p:cNvSpPr/>
          <p:nvPr/>
        </p:nvSpPr>
        <p:spPr>
          <a:xfrm>
            <a:off x="172565" y="5681202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5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КАЧЕСТВА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УПРАВЛЕНИЯ БЮДЖЕТНЫМ ПРОЦЕССОМ</a:t>
            </a:r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893010" y="2598936"/>
            <a:ext cx="10703621" cy="376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бюджетной дисциплины на муниципальном уровне;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893010" y="1365692"/>
            <a:ext cx="10722690" cy="1233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Система мониторинга и оценки качества управления муниципальными финансами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направлена на формирование предпосылок к повышению эффективности деятельности органов местного самоуправления за счет создания стимулов к развитию уровня финансового менеджмента в публично-правовых образованиях местного значения, а именно: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одзаголовок 4"/>
          <p:cNvSpPr txBox="1">
            <a:spLocks/>
          </p:cNvSpPr>
          <p:nvPr/>
        </p:nvSpPr>
        <p:spPr>
          <a:xfrm>
            <a:off x="893010" y="3055099"/>
            <a:ext cx="10703621" cy="382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обеспечение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прозрачности бюджетного процесса на местном уровне;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одзаголовок 4"/>
          <p:cNvSpPr txBox="1">
            <a:spLocks/>
          </p:cNvSpPr>
          <p:nvPr/>
        </p:nvSpPr>
        <p:spPr>
          <a:xfrm>
            <a:off x="902545" y="3491644"/>
            <a:ext cx="10703621" cy="409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качества оказания муниципальных услуг;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одзаголовок 4"/>
          <p:cNvSpPr txBox="1">
            <a:spLocks/>
          </p:cNvSpPr>
          <p:nvPr/>
        </p:nvSpPr>
        <p:spPr>
          <a:xfrm>
            <a:off x="897777" y="3982582"/>
            <a:ext cx="10694086" cy="424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эффективности использования бюджетных средств органами местного самоуправления;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одзаголовок 4"/>
          <p:cNvSpPr txBox="1">
            <a:spLocks/>
          </p:cNvSpPr>
          <p:nvPr/>
        </p:nvSpPr>
        <p:spPr>
          <a:xfrm>
            <a:off x="913734" y="4435851"/>
            <a:ext cx="10614498" cy="419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развитие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доходной базы в муниципальных образованиях;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одзаголовок 4"/>
          <p:cNvSpPr txBox="1">
            <a:spLocks/>
          </p:cNvSpPr>
          <p:nvPr/>
        </p:nvSpPr>
        <p:spPr>
          <a:xfrm>
            <a:off x="912079" y="4895046"/>
            <a:ext cx="10703621" cy="397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снижение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рисков ухудшения финансово-экономического положения в муниципальных образованиях;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одзаголовок 4"/>
          <p:cNvSpPr txBox="1">
            <a:spLocks/>
          </p:cNvSpPr>
          <p:nvPr/>
        </p:nvSpPr>
        <p:spPr>
          <a:xfrm>
            <a:off x="902545" y="5814293"/>
            <a:ext cx="10713155" cy="629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качества нормативного правового обеспечения бюджетного процесса в муниципальных образованиях.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Подзаголовок 4"/>
          <p:cNvSpPr txBox="1">
            <a:spLocks/>
          </p:cNvSpPr>
          <p:nvPr/>
        </p:nvSpPr>
        <p:spPr>
          <a:xfrm>
            <a:off x="902545" y="5371597"/>
            <a:ext cx="10604963" cy="368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точности и обоснованности параметров решения о местном бюджете;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МЕЖБЮДЖЕТНЫЕ ОТНОШЕНИЯ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9259046-468E-451B-94E1-5083BC5336C5}"/>
              </a:ext>
            </a:extLst>
          </p:cNvPr>
          <p:cNvGrpSpPr/>
          <p:nvPr/>
        </p:nvGrpSpPr>
        <p:grpSpPr>
          <a:xfrm>
            <a:off x="575319" y="5865864"/>
            <a:ext cx="3888190" cy="706576"/>
            <a:chOff x="893360" y="5086499"/>
            <a:chExt cx="3888190" cy="706576"/>
          </a:xfrm>
        </p:grpSpPr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xmlns="" id="{556D5EDB-9F39-4D1F-9982-3DDC9B0130F5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7" name="Document 32">
                <a:extLst>
                  <a:ext uri="{FF2B5EF4-FFF2-40B4-BE49-F238E27FC236}">
                    <a16:creationId xmlns:a16="http://schemas.microsoft.com/office/drawing/2014/main" xmlns="" id="{ACE37835-2723-4052-BA81-4FFBE99DE4D6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Shape 2540">
                <a:extLst>
                  <a:ext uri="{FF2B5EF4-FFF2-40B4-BE49-F238E27FC236}">
                    <a16:creationId xmlns:a16="http://schemas.microsoft.com/office/drawing/2014/main" xmlns="" id="{5DDEFEDD-20CB-46BC-B0D9-76C5F1DDB804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2" name="Text Placeholder 33">
              <a:extLst>
                <a:ext uri="{FF2B5EF4-FFF2-40B4-BE49-F238E27FC236}">
                  <a16:creationId xmlns:a16="http://schemas.microsoft.com/office/drawing/2014/main" xmlns="" id="{52D5B65E-1E9E-40D0-9C50-8CF8F21BBD29}"/>
                </a:ext>
              </a:extLst>
            </p:cNvPr>
            <p:cNvSpPr txBox="1">
              <a:spLocks/>
            </p:cNvSpPr>
            <p:nvPr/>
          </p:nvSpPr>
          <p:spPr>
            <a:xfrm>
              <a:off x="1752350" y="5132634"/>
              <a:ext cx="3029200" cy="6604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За </a:t>
              </a:r>
              <a:r>
                <a:rPr lang="ru-RU" sz="1200" dirty="0" smtClean="0">
                  <a:solidFill>
                    <a:schemeClr val="accent1"/>
                  </a:solidFill>
                  <a:latin typeface="+mn-lt"/>
                </a:rPr>
                <a:t>2019-2021 </a:t>
              </a: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годы и </a:t>
              </a:r>
              <a:r>
                <a:rPr lang="ru-RU" sz="1200" dirty="0" smtClean="0">
                  <a:solidFill>
                    <a:schemeClr val="accent1"/>
                  </a:solidFill>
                  <a:latin typeface="+mn-lt"/>
                </a:rPr>
                <a:t>очередной 2022 </a:t>
              </a: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год</a:t>
              </a:r>
            </a:p>
          </p:txBody>
        </p:sp>
      </p:grp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xmlns="" id="{C9341217-CA06-4E20-A04B-A9FE3697C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52851"/>
              </p:ext>
            </p:extLst>
          </p:nvPr>
        </p:nvGraphicFramePr>
        <p:xfrm>
          <a:off x="575319" y="1277256"/>
          <a:ext cx="6705661" cy="437415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76059"/>
                <a:gridCol w="1309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4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8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 межбюджетного трансферта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Источники межбюджетных трансфертов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8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субсидии, 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дотации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перечисления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 бюджетов Санкт-Петербурга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724,5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50 635,8</a:t>
                      </a:r>
                      <a:endParaRPr lang="ru-RU" sz="12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Комитет социальной политики СПб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12 745,2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726,9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13 236,1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Администрация Василеостровского района СПб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5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2 396,2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5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3 758,5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997,6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34 999,4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4" name="Group 37">
            <a:extLst>
              <a:ext uri="{FF2B5EF4-FFF2-40B4-BE49-F238E27FC236}">
                <a16:creationId xmlns:a16="http://schemas.microsoft.com/office/drawing/2014/main" xmlns="" id="{CF3EFE20-94C4-4472-9B9F-093150CFFBA1}"/>
              </a:ext>
            </a:extLst>
          </p:cNvPr>
          <p:cNvGrpSpPr>
            <a:grpSpLocks noChangeAspect="1"/>
          </p:cNvGrpSpPr>
          <p:nvPr/>
        </p:nvGrpSpPr>
        <p:grpSpPr>
          <a:xfrm>
            <a:off x="7934325" y="1731683"/>
            <a:ext cx="3406300" cy="4028263"/>
            <a:chOff x="4221356" y="1626130"/>
            <a:chExt cx="3815479" cy="4512156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4E921F24-F8E6-4852-A468-41E1CD54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1431511" cy="37448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BC3FA3C1-5194-4945-984C-F6FF3065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193" y="3133950"/>
              <a:ext cx="477641" cy="1131925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CCBD07EE-BE47-4B31-B457-ED7CE62C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953870" cy="1472492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xmlns="" id="{2A9F28A3-ED41-48FF-B847-DB4F565A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2793384"/>
              <a:ext cx="1430098" cy="37448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xmlns="" id="{806083F0-70E5-4E1C-83BD-55CFA34C9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3133950"/>
              <a:ext cx="476229" cy="1131925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xmlns="" id="{ED49B846-3618-49AB-8FC7-B07021AB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585" y="2793384"/>
              <a:ext cx="953870" cy="1472492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xmlns="" id="{91903B34-3822-413C-B2FF-E6AB9E9C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626226"/>
              <a:ext cx="1907739" cy="686786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86E6F404-7A88-42AC-8880-10484608D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4968206"/>
              <a:ext cx="953870" cy="117008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8E5933A4-B297-41EA-9C2F-4D498612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968206"/>
              <a:ext cx="953870" cy="117008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F9F8A4CD-CC2D-44BA-BB95-95E2058F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3307767"/>
              <a:ext cx="953870" cy="1472492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E0EDE54E-BBB0-4C30-8165-E944EDFAF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2967200"/>
              <a:ext cx="1907739" cy="682546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F74302A5-27E2-4DFB-B4FD-60071030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3307767"/>
              <a:ext cx="953870" cy="1472492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2CC50538-2E57-41B7-88C5-A094735D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1626130"/>
              <a:ext cx="953870" cy="1514886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ED3E6DC3-3D69-4AB4-A5D3-78A960D4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1626130"/>
              <a:ext cx="953870" cy="1514886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033B71C6-EA77-433B-89B3-0230204F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389" y="3827464"/>
              <a:ext cx="1432924" cy="1130512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EAA8A9D3-7C31-4D19-B764-13E8E4B6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380" y="3495714"/>
              <a:ext cx="1432924" cy="1098009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E0DD9769-7025-4B6A-AB6B-4A5BF69B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830629"/>
              <a:ext cx="1431511" cy="1130512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xmlns="" id="{4AFBF3D5-4DE4-4463-BEB8-BF9BC797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488649"/>
              <a:ext cx="1431511" cy="1098009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15D3AF8E-5B31-4F59-9EB1-D23BC93EB028}"/>
              </a:ext>
            </a:extLst>
          </p:cNvPr>
          <p:cNvGrpSpPr/>
          <p:nvPr/>
        </p:nvGrpSpPr>
        <p:grpSpPr>
          <a:xfrm>
            <a:off x="4475400" y="5859770"/>
            <a:ext cx="3891196" cy="684000"/>
            <a:chOff x="893360" y="5086499"/>
            <a:chExt cx="3891196" cy="6840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xmlns="" id="{927B05DD-091E-42C3-90F2-A01854E4D2DD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1" name="Document 32">
                <a:extLst>
                  <a:ext uri="{FF2B5EF4-FFF2-40B4-BE49-F238E27FC236}">
                    <a16:creationId xmlns:a16="http://schemas.microsoft.com/office/drawing/2014/main" xmlns="" id="{EA17858E-3C4C-4BA6-A0EF-D51979CC8B49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Shape 2540">
                <a:extLst>
                  <a:ext uri="{FF2B5EF4-FFF2-40B4-BE49-F238E27FC236}">
                    <a16:creationId xmlns:a16="http://schemas.microsoft.com/office/drawing/2014/main" xmlns="" id="{585CEB85-19DF-45C8-B60F-46190BDDE347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30" name="Text Placeholder 33">
              <a:extLst>
                <a:ext uri="{FF2B5EF4-FFF2-40B4-BE49-F238E27FC236}">
                  <a16:creationId xmlns:a16="http://schemas.microsoft.com/office/drawing/2014/main" xmlns="" id="{67C18D6A-47F5-4A36-9AA6-CB309971AFFA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2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МЕЖБЮДЖЕТНЫЕ ОТНОШЕНИЯ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" name="Group 37">
            <a:extLst>
              <a:ext uri="{FF2B5EF4-FFF2-40B4-BE49-F238E27FC236}">
                <a16:creationId xmlns:a16="http://schemas.microsoft.com/office/drawing/2014/main" xmlns="" id="{CF3EFE20-94C4-4472-9B9F-093150CFFBA1}"/>
              </a:ext>
            </a:extLst>
          </p:cNvPr>
          <p:cNvGrpSpPr>
            <a:grpSpLocks noChangeAspect="1"/>
          </p:cNvGrpSpPr>
          <p:nvPr/>
        </p:nvGrpSpPr>
        <p:grpSpPr>
          <a:xfrm>
            <a:off x="7934325" y="1731683"/>
            <a:ext cx="3406300" cy="4028263"/>
            <a:chOff x="4221356" y="1626130"/>
            <a:chExt cx="3815479" cy="4512156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4E921F24-F8E6-4852-A468-41E1CD54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1431511" cy="37448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BC3FA3C1-5194-4945-984C-F6FF3065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193" y="3133950"/>
              <a:ext cx="477641" cy="1131925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CCBD07EE-BE47-4B31-B457-ED7CE62C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953870" cy="1472492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xmlns="" id="{2A9F28A3-ED41-48FF-B847-DB4F565A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2793384"/>
              <a:ext cx="1430098" cy="37448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xmlns="" id="{806083F0-70E5-4E1C-83BD-55CFA34C9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3133950"/>
              <a:ext cx="476229" cy="1131925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xmlns="" id="{ED49B846-3618-49AB-8FC7-B07021AB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585" y="2793384"/>
              <a:ext cx="953870" cy="1472492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xmlns="" id="{91903B34-3822-413C-B2FF-E6AB9E9C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626226"/>
              <a:ext cx="1907739" cy="686786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86E6F404-7A88-42AC-8880-10484608D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4968206"/>
              <a:ext cx="953870" cy="117008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8E5933A4-B297-41EA-9C2F-4D498612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968206"/>
              <a:ext cx="953870" cy="117008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F9F8A4CD-CC2D-44BA-BB95-95E2058F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3307767"/>
              <a:ext cx="953870" cy="1472492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E0EDE54E-BBB0-4C30-8165-E944EDFAF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2967200"/>
              <a:ext cx="1907739" cy="682546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F74302A5-27E2-4DFB-B4FD-60071030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3307767"/>
              <a:ext cx="953870" cy="1472492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2CC50538-2E57-41B7-88C5-A094735D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1626130"/>
              <a:ext cx="953870" cy="1514886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ED3E6DC3-3D69-4AB4-A5D3-78A960D4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1626130"/>
              <a:ext cx="953870" cy="1514886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033B71C6-EA77-433B-89B3-0230204F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389" y="3827464"/>
              <a:ext cx="1432924" cy="1130512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EAA8A9D3-7C31-4D19-B764-13E8E4B6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380" y="3495714"/>
              <a:ext cx="1432924" cy="1098009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E0DD9769-7025-4B6A-AB6B-4A5BF69B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830629"/>
              <a:ext cx="1431511" cy="1130512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xmlns="" id="{4AFBF3D5-4DE4-4463-BEB8-BF9BC797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488649"/>
              <a:ext cx="1431511" cy="1098009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6" y="1446736"/>
            <a:ext cx="6801094" cy="51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Глоссарий</a:t>
            </a:r>
          </a:p>
        </p:txBody>
      </p:sp>
      <p:sp>
        <p:nvSpPr>
          <p:cNvPr id="28" name="Подзаголовок 4"/>
          <p:cNvSpPr txBox="1">
            <a:spLocks/>
          </p:cNvSpPr>
          <p:nvPr/>
        </p:nvSpPr>
        <p:spPr>
          <a:xfrm>
            <a:off x="993422" y="1530130"/>
            <a:ext cx="10713156" cy="649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форма образования и расходования денежных средств, предназначенных для финансового обеспечения задач и функций  местного самоуправления;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одзаголовок 4"/>
          <p:cNvSpPr txBox="1">
            <a:spLocks/>
          </p:cNvSpPr>
          <p:nvPr/>
        </p:nvSpPr>
        <p:spPr>
          <a:xfrm>
            <a:off x="993421" y="2135616"/>
            <a:ext cx="10603209" cy="514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доходы бюджета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поступающие в бюджет денежные средства, за исключением средств, являющихся источниками финансирования дефицита бюджета; </a:t>
            </a:r>
          </a:p>
        </p:txBody>
      </p:sp>
      <p:sp>
        <p:nvSpPr>
          <p:cNvPr id="31" name="Подзаголовок 4"/>
          <p:cNvSpPr txBox="1">
            <a:spLocks/>
          </p:cNvSpPr>
          <p:nvPr/>
        </p:nvSpPr>
        <p:spPr>
          <a:xfrm>
            <a:off x="993421" y="2679557"/>
            <a:ext cx="10603209" cy="675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расходы бюджета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993422" y="3270945"/>
            <a:ext cx="10713156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дефицит бюджета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превышение расходов бюджета над его доходами;</a:t>
            </a:r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993422" y="3604680"/>
            <a:ext cx="10713156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профицит бюджета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превышение доходов бюджета над его расходами;</a:t>
            </a: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993423" y="3930038"/>
            <a:ext cx="10713155" cy="659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бюджетные ассигнования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</p:txBody>
      </p:sp>
      <p:sp>
        <p:nvSpPr>
          <p:cNvPr id="35" name="Подзаголовок 4"/>
          <p:cNvSpPr txBox="1">
            <a:spLocks/>
          </p:cNvSpPr>
          <p:nvPr/>
        </p:nvSpPr>
        <p:spPr>
          <a:xfrm>
            <a:off x="993421" y="4521767"/>
            <a:ext cx="10713157" cy="878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ведомственная целевая программа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утвержденный, либо выделяемый в аналитических целях, комплекс мероприятий (направлений расходования бюджетных средств), направленных на решение конкретной тактической задачи муниципального образования.</a:t>
            </a:r>
          </a:p>
        </p:txBody>
      </p:sp>
      <p:sp>
        <p:nvSpPr>
          <p:cNvPr id="39" name="Подзаголовок 4"/>
          <p:cNvSpPr txBox="1">
            <a:spLocks/>
          </p:cNvSpPr>
          <p:nvPr/>
        </p:nvSpPr>
        <p:spPr>
          <a:xfrm>
            <a:off x="993421" y="5404771"/>
            <a:ext cx="10713157" cy="6212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бюджетные обязательства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расходные обязательства, подлежащие исполнению в соответствующем финансовом году;</a:t>
            </a:r>
          </a:p>
        </p:txBody>
      </p:sp>
      <p:sp>
        <p:nvSpPr>
          <p:cNvPr id="40" name="Подзаголовок 4"/>
          <p:cNvSpPr txBox="1">
            <a:spLocks/>
          </p:cNvSpPr>
          <p:nvPr/>
        </p:nvSpPr>
        <p:spPr>
          <a:xfrm>
            <a:off x="993421" y="5936338"/>
            <a:ext cx="10713157" cy="453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отчетный финансовый год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год, предшествующий текущему финансовому году.</a:t>
            </a:r>
          </a:p>
        </p:txBody>
      </p:sp>
    </p:spTree>
    <p:extLst>
      <p:ext uri="{BB962C8B-B14F-4D97-AF65-F5344CB8AC3E}">
        <p14:creationId xmlns:p14="http://schemas.microsoft.com/office/powerpoint/2010/main" val="26626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Глоссарий</a:t>
            </a: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993421" y="1524003"/>
            <a:ext cx="10603209" cy="68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межбюджетные трансферты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средства, предоставляемые бюджетом системы Российской Федерации бюджету муниципального образования;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993420" y="2107476"/>
            <a:ext cx="10603210" cy="1221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субвенции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межбюджетные трансферты из городского бюджета, предоставляемые в целях финансового обеспечения расходных обязательств муниципальных образований, возникающих при выполнении полномочий Российской Федерации, переданных для осуществления органам местного самоуправления в установленном порядке;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993419" y="3247690"/>
            <a:ext cx="10603211" cy="642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дотации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использования;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993418" y="3838309"/>
            <a:ext cx="10603212" cy="936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муниципальный долг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993417" y="4717496"/>
            <a:ext cx="10603213" cy="604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бюджетная смета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993416" y="5258178"/>
            <a:ext cx="10603214" cy="654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текущий финансовый год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год, в котором осуществляется исполнение бюджета, составление и рассмотрение проекта бюджета на очередной финансовый год и плановый период;</a:t>
            </a:r>
          </a:p>
        </p:txBody>
      </p:sp>
      <p:sp>
        <p:nvSpPr>
          <p:cNvPr id="17" name="Подзаголовок 4"/>
          <p:cNvSpPr txBox="1">
            <a:spLocks/>
          </p:cNvSpPr>
          <p:nvPr/>
        </p:nvSpPr>
        <p:spPr>
          <a:xfrm>
            <a:off x="993415" y="5855012"/>
            <a:ext cx="10603215" cy="432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очередной финансовый год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год, следующий за текущим финансовым годом;</a:t>
            </a:r>
          </a:p>
        </p:txBody>
      </p:sp>
      <p:sp>
        <p:nvSpPr>
          <p:cNvPr id="18" name="Подзаголовок 4"/>
          <p:cNvSpPr txBox="1">
            <a:spLocks/>
          </p:cNvSpPr>
          <p:nvPr/>
        </p:nvSpPr>
        <p:spPr>
          <a:xfrm>
            <a:off x="993414" y="6182521"/>
            <a:ext cx="10603216" cy="410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плановый период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два финансовых года, следующие за очередным финансовым годом.</a:t>
            </a:r>
          </a:p>
        </p:txBody>
      </p:sp>
    </p:spTree>
    <p:extLst>
      <p:ext uri="{BB962C8B-B14F-4D97-AF65-F5344CB8AC3E}">
        <p14:creationId xmlns:p14="http://schemas.microsoft.com/office/powerpoint/2010/main" val="16946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КОНТАКТНАЯ ИНФОРМАЦИЯ МО ВАСИЛЬЕВСКИЙ</a:t>
            </a:r>
          </a:p>
        </p:txBody>
      </p:sp>
      <p:pic>
        <p:nvPicPr>
          <p:cNvPr id="28" name="Рисунок 27" descr="http://www.msmov.spb.ru/files/image/foto/dep_2014/dep_2014_figurin_195.jpg">
            <a:extLst>
              <a:ext uri="{FF2B5EF4-FFF2-40B4-BE49-F238E27FC236}">
                <a16:creationId xmlns:a16="http://schemas.microsoft.com/office/drawing/2014/main" xmlns="" id="{224D1937-07D7-419A-828A-670CC377DF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70" y="1571625"/>
            <a:ext cx="1912030" cy="2352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Рисунок 28" descr="http://www.msmov.spb.ru/files/image/foto/adm/ivanov_d_v_195.jpg">
            <a:extLst>
              <a:ext uri="{FF2B5EF4-FFF2-40B4-BE49-F238E27FC236}">
                <a16:creationId xmlns:a16="http://schemas.microsoft.com/office/drawing/2014/main" xmlns="" id="{8CD0482E-FB65-4D3D-847D-486595EE25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40" y="1571624"/>
            <a:ext cx="1912029" cy="2352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Подзаголовок 4">
            <a:extLst>
              <a:ext uri="{FF2B5EF4-FFF2-40B4-BE49-F238E27FC236}">
                <a16:creationId xmlns:a16="http://schemas.microsoft.com/office/drawing/2014/main" xmlns="" id="{F65571D3-F778-4095-B4AB-E1BEBDB0AF97}"/>
              </a:ext>
            </a:extLst>
          </p:cNvPr>
          <p:cNvSpPr txBox="1">
            <a:spLocks/>
          </p:cNvSpPr>
          <p:nvPr/>
        </p:nvSpPr>
        <p:spPr>
          <a:xfrm>
            <a:off x="1756456" y="4279775"/>
            <a:ext cx="4105502" cy="100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>
                <a:solidFill>
                  <a:schemeClr val="accent3"/>
                </a:solidFill>
              </a:rPr>
              <a:t>Фигурин</a:t>
            </a:r>
            <a:r>
              <a:rPr lang="ru-RU" sz="1200" b="1" dirty="0">
                <a:solidFill>
                  <a:schemeClr val="accent3"/>
                </a:solidFill>
              </a:rPr>
              <a:t> Игорь Стефанович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r>
              <a:rPr lang="ru-RU" sz="1200" dirty="0"/>
              <a:t>Глава внутригородского муниципального образования </a:t>
            </a:r>
            <a:br>
              <a:rPr lang="ru-RU" sz="1200" dirty="0"/>
            </a:br>
            <a:r>
              <a:rPr lang="ru-RU" sz="1200" dirty="0"/>
              <a:t>Санкт-Петербурга муниципальный округ Васильевский</a:t>
            </a:r>
          </a:p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Прием избирателей: 1-й и 3-й Четверг с 16:00 до 18:00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31" name="Подзаголовок 4">
            <a:extLst>
              <a:ext uri="{FF2B5EF4-FFF2-40B4-BE49-F238E27FC236}">
                <a16:creationId xmlns:a16="http://schemas.microsoft.com/office/drawing/2014/main" xmlns="" id="{63143249-0F6B-44C8-85FA-E538B2228CFA}"/>
              </a:ext>
            </a:extLst>
          </p:cNvPr>
          <p:cNvSpPr txBox="1">
            <a:spLocks/>
          </p:cNvSpPr>
          <p:nvPr/>
        </p:nvSpPr>
        <p:spPr>
          <a:xfrm>
            <a:off x="6235285" y="4279775"/>
            <a:ext cx="4785140" cy="100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Иванов Дмитрий Владимирович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r>
              <a:rPr lang="ru-RU" sz="1200" dirty="0"/>
              <a:t>Глава Местной администрации внутригородского муниципального образования Санкт-Петербурга муниципальный округ Васильевский</a:t>
            </a:r>
          </a:p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Прием граждан:  каждый Вторник с 15:00 до 18:00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endParaRPr lang="ru-RU" sz="1000" dirty="0"/>
          </a:p>
        </p:txBody>
      </p:sp>
      <p:sp>
        <p:nvSpPr>
          <p:cNvPr id="39" name="Shape 2622">
            <a:extLst>
              <a:ext uri="{FF2B5EF4-FFF2-40B4-BE49-F238E27FC236}">
                <a16:creationId xmlns:a16="http://schemas.microsoft.com/office/drawing/2014/main" xmlns="" id="{593A612E-B748-4392-8734-60559612A659}"/>
              </a:ext>
            </a:extLst>
          </p:cNvPr>
          <p:cNvSpPr/>
          <p:nvPr/>
        </p:nvSpPr>
        <p:spPr>
          <a:xfrm>
            <a:off x="6564912" y="50809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  <a:tileRect/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Shape 2622">
            <a:extLst>
              <a:ext uri="{FF2B5EF4-FFF2-40B4-BE49-F238E27FC236}">
                <a16:creationId xmlns:a16="http://schemas.microsoft.com/office/drawing/2014/main" xmlns="" id="{536074C3-D303-4293-8CB4-36140EBA3611}"/>
              </a:ext>
            </a:extLst>
          </p:cNvPr>
          <p:cNvSpPr/>
          <p:nvPr/>
        </p:nvSpPr>
        <p:spPr>
          <a:xfrm>
            <a:off x="1616792" y="50809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  <a:tileRect/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A09B7FB-7EB9-4A34-A30B-1C45AC3D6352}"/>
              </a:ext>
            </a:extLst>
          </p:cNvPr>
          <p:cNvGrpSpPr/>
          <p:nvPr/>
        </p:nvGrpSpPr>
        <p:grpSpPr>
          <a:xfrm>
            <a:off x="1638300" y="5584271"/>
            <a:ext cx="8915399" cy="1006600"/>
            <a:chOff x="2850470" y="5713551"/>
            <a:chExt cx="8915399" cy="1006600"/>
          </a:xfrm>
        </p:grpSpPr>
        <p:sp>
          <p:nvSpPr>
            <p:cNvPr id="32" name="Подзаголовок 4">
              <a:extLst>
                <a:ext uri="{FF2B5EF4-FFF2-40B4-BE49-F238E27FC236}">
                  <a16:creationId xmlns:a16="http://schemas.microsoft.com/office/drawing/2014/main" xmlns="" id="{F75D6B07-3CAB-4C69-8017-3CCF3CC0AE53}"/>
                </a:ext>
              </a:extLst>
            </p:cNvPr>
            <p:cNvSpPr txBox="1">
              <a:spLocks/>
            </p:cNvSpPr>
            <p:nvPr/>
          </p:nvSpPr>
          <p:spPr>
            <a:xfrm>
              <a:off x="2850470" y="5713551"/>
              <a:ext cx="8915399" cy="10066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ru-RU" sz="1200" b="1" dirty="0"/>
                <a:t>Телефон/факс:</a:t>
              </a:r>
              <a:r>
                <a:rPr lang="ru-RU" sz="1200" dirty="0"/>
                <a:t> 328-58-31, 323-32-34, 323-32-61</a:t>
              </a:r>
              <a:br>
                <a:rPr lang="ru-RU" sz="1200" dirty="0"/>
              </a:br>
              <a:r>
                <a:rPr lang="ru-RU" sz="1200" b="1" dirty="0"/>
                <a:t>Сайт: </a:t>
              </a:r>
              <a:r>
                <a:rPr lang="en-US" sz="1200" dirty="0"/>
                <a:t>https://www.msmov.spb.ru       </a:t>
              </a:r>
              <a:r>
                <a:rPr lang="ru-RU" sz="1200" dirty="0"/>
                <a:t>          </a:t>
              </a:r>
              <a:r>
                <a:rPr lang="ru-RU" sz="1200" b="1" dirty="0"/>
                <a:t>e-</a:t>
              </a:r>
              <a:r>
                <a:rPr lang="ru-RU" sz="1200" b="1" dirty="0" err="1"/>
                <a:t>mail</a:t>
              </a:r>
              <a:r>
                <a:rPr lang="ru-RU" sz="1200" b="1" dirty="0"/>
                <a:t>:</a:t>
              </a:r>
              <a:r>
                <a:rPr lang="ru-RU" sz="1200" dirty="0"/>
                <a:t> mcmo8@mail.ru</a:t>
              </a:r>
              <a:br>
                <a:rPr lang="ru-RU" sz="1200" dirty="0"/>
              </a:br>
              <a:r>
                <a:rPr lang="ru-RU" sz="1200" b="1" dirty="0"/>
                <a:t>Почтовый адрес:</a:t>
              </a:r>
              <a:r>
                <a:rPr lang="ru-RU" sz="1200" dirty="0"/>
                <a:t> 199004, Санкт-Петербург, 4-я линия В.О., д. 45, </a:t>
              </a:r>
              <a:r>
                <a:rPr lang="ru-RU" sz="1200" dirty="0" err="1"/>
                <a:t>каб</a:t>
              </a:r>
              <a:r>
                <a:rPr lang="ru-RU" sz="1200" dirty="0"/>
                <a:t>. №2</a:t>
              </a:r>
            </a:p>
          </p:txBody>
        </p:sp>
        <p:sp>
          <p:nvSpPr>
            <p:cNvPr id="35" name="Shape 2629">
              <a:extLst>
                <a:ext uri="{FF2B5EF4-FFF2-40B4-BE49-F238E27FC236}">
                  <a16:creationId xmlns:a16="http://schemas.microsoft.com/office/drawing/2014/main" xmlns="" id="{FBB4BA1A-0CD5-4C87-84C2-DDEF6A1BC53F}"/>
                </a:ext>
              </a:extLst>
            </p:cNvPr>
            <p:cNvSpPr/>
            <p:nvPr/>
          </p:nvSpPr>
          <p:spPr>
            <a:xfrm>
              <a:off x="5422329" y="5815947"/>
              <a:ext cx="279405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43" name="Shape 2836">
              <a:extLst>
                <a:ext uri="{FF2B5EF4-FFF2-40B4-BE49-F238E27FC236}">
                  <a16:creationId xmlns:a16="http://schemas.microsoft.com/office/drawing/2014/main" xmlns="" id="{3EDDCEA5-E6F4-4EB5-A238-A083DACA12E9}"/>
                </a:ext>
              </a:extLst>
            </p:cNvPr>
            <p:cNvSpPr/>
            <p:nvPr/>
          </p:nvSpPr>
          <p:spPr>
            <a:xfrm>
              <a:off x="4499664" y="6362700"/>
              <a:ext cx="358086" cy="20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58" name="Shape 2856">
              <a:extLst>
                <a:ext uri="{FF2B5EF4-FFF2-40B4-BE49-F238E27FC236}">
                  <a16:creationId xmlns:a16="http://schemas.microsoft.com/office/drawing/2014/main" xmlns="" id="{4066F5A2-55F9-4EA6-A35A-9D9ABA9A95E7}"/>
                </a:ext>
              </a:extLst>
            </p:cNvPr>
            <p:cNvSpPr/>
            <p:nvPr/>
          </p:nvSpPr>
          <p:spPr>
            <a:xfrm>
              <a:off x="7532108" y="6063271"/>
              <a:ext cx="279464" cy="27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59" name="Shape 2857">
              <a:extLst>
                <a:ext uri="{FF2B5EF4-FFF2-40B4-BE49-F238E27FC236}">
                  <a16:creationId xmlns:a16="http://schemas.microsoft.com/office/drawing/2014/main" xmlns="" id="{DB497431-24C5-43AD-B5AE-EC3F4D5918FC}"/>
                </a:ext>
              </a:extLst>
            </p:cNvPr>
            <p:cNvSpPr/>
            <p:nvPr/>
          </p:nvSpPr>
          <p:spPr>
            <a:xfrm>
              <a:off x="4857750" y="606327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4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/>
      <p:bldP spid="31" grpId="0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576" y="790901"/>
            <a:ext cx="11125200" cy="48635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МЕСТО МЕСТНОГО БЮДЖЕТА В БЮДЖЕТНОЙ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ФЕДЕРАЛЬНОГО ЗНАЧЕНИЯ САНКТ-ПЕТЕРБУРГ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xmlns="" id="{729BC8A2-EE21-421F-A061-B4B177D5A145}"/>
              </a:ext>
            </a:extLst>
          </p:cNvPr>
          <p:cNvSpPr/>
          <p:nvPr/>
        </p:nvSpPr>
        <p:spPr>
          <a:xfrm>
            <a:off x="1164914" y="5096765"/>
            <a:ext cx="10284135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Полномочия органов местного самоуправления – </a:t>
            </a:r>
            <a:r>
              <a:rPr lang="ru-RU" sz="1200" dirty="0">
                <a:solidFill>
                  <a:srgbClr val="656D78"/>
                </a:solidFill>
              </a:rPr>
              <a:t>это закрепленный федеральными законами, законами субъектов Российской Федерации и муниципальными правовыми актами за органами и должностными лицами местного самоуправления комплекс прав и обязанностей, необходимых для решения вопросов местного значения на территории муниципального образования</a:t>
            </a:r>
            <a:r>
              <a:rPr lang="en-US" sz="1200" dirty="0">
                <a:solidFill>
                  <a:srgbClr val="656D78"/>
                </a:solidFill>
              </a:rPr>
              <a:t>.</a:t>
            </a:r>
            <a:endParaRPr lang="en-US" sz="1200" dirty="0">
              <a:solidFill>
                <a:srgbClr val="656D7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4EADD05-ED1F-4347-9923-B60F23F54D9E}"/>
              </a:ext>
            </a:extLst>
          </p:cNvPr>
          <p:cNvGrpSpPr/>
          <p:nvPr/>
        </p:nvGrpSpPr>
        <p:grpSpPr>
          <a:xfrm>
            <a:off x="866775" y="2133600"/>
            <a:ext cx="10582273" cy="2429765"/>
            <a:chOff x="1108192" y="4709890"/>
            <a:chExt cx="5069847" cy="1138787"/>
          </a:xfrm>
        </p:grpSpPr>
        <p:sp>
          <p:nvSpPr>
            <p:cNvPr id="52" name="Oval 15">
              <a:extLst>
                <a:ext uri="{FF2B5EF4-FFF2-40B4-BE49-F238E27FC236}">
                  <a16:creationId xmlns:a16="http://schemas.microsoft.com/office/drawing/2014/main" xmlns="" id="{F02374CB-9261-4627-BF3B-8BDAEAADE522}"/>
                </a:ext>
              </a:extLst>
            </p:cNvPr>
            <p:cNvSpPr/>
            <p:nvPr/>
          </p:nvSpPr>
          <p:spPr>
            <a:xfrm>
              <a:off x="1108192" y="4709890"/>
              <a:ext cx="1126801" cy="1138787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Calibri" panose="020F0502020204030204"/>
                </a:rPr>
                <a:t>Санкт-Петербург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Calibri" panose="020F0502020204030204"/>
                </a:rPr>
                <a:t>890 764 364,9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Calibri" panose="020F0502020204030204"/>
                </a:rPr>
                <a:t>т</a:t>
              </a:r>
              <a:r>
                <a:rPr kumimoji="0" 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ыс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руб.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xmlns="" id="{E47B5C69-30FA-4B84-AF68-DD023C0BCC62}"/>
                </a:ext>
              </a:extLst>
            </p:cNvPr>
            <p:cNvSpPr/>
            <p:nvPr/>
          </p:nvSpPr>
          <p:spPr>
            <a:xfrm>
              <a:off x="2972337" y="4778733"/>
              <a:ext cx="1126801" cy="1005375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xmlns="" id="{22484E63-F640-4230-B942-B53E660187F9}"/>
                </a:ext>
              </a:extLst>
            </p:cNvPr>
            <p:cNvSpPr/>
            <p:nvPr/>
          </p:nvSpPr>
          <p:spPr>
            <a:xfrm>
              <a:off x="4818376" y="4928201"/>
              <a:ext cx="1359663" cy="706438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Рисунок 56" descr="Поделиться">
              <a:extLst>
                <a:ext uri="{FF2B5EF4-FFF2-40B4-BE49-F238E27FC236}">
                  <a16:creationId xmlns:a16="http://schemas.microsoft.com/office/drawing/2014/main" xmlns="" id="{A79BC055-DCF7-4495-AC36-62A3F3C7E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38196" y="4987025"/>
              <a:ext cx="577723" cy="577723"/>
            </a:xfrm>
            <a:prstGeom prst="rect">
              <a:avLst/>
            </a:prstGeom>
          </p:spPr>
        </p:pic>
        <p:pic>
          <p:nvPicPr>
            <p:cNvPr id="58" name="Рисунок 57" descr="Поделиться">
              <a:extLst>
                <a:ext uri="{FF2B5EF4-FFF2-40B4-BE49-F238E27FC236}">
                  <a16:creationId xmlns:a16="http://schemas.microsoft.com/office/drawing/2014/main" xmlns="" id="{44595520-21EE-4C12-A5C6-4757B643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77578" y="4993660"/>
              <a:ext cx="577723" cy="577723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9194015" y="2922563"/>
            <a:ext cx="1672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 smtClean="0">
                <a:solidFill>
                  <a:srgbClr val="FFFFFF"/>
                </a:solidFill>
              </a:rPr>
              <a:t>ВМО Васильевский</a:t>
            </a:r>
            <a:endParaRPr lang="ru-RU" sz="1400" dirty="0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ru-RU" sz="1400" dirty="0" smtClean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ru-RU" sz="1400" dirty="0" smtClean="0">
                <a:solidFill>
                  <a:srgbClr val="FFFFFF"/>
                </a:solidFill>
              </a:rPr>
              <a:t>59 759,6</a:t>
            </a:r>
          </a:p>
          <a:p>
            <a:pPr lvl="0"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т</a:t>
            </a:r>
            <a:r>
              <a:rPr lang="ru-RU" sz="1400" dirty="0" smtClean="0">
                <a:solidFill>
                  <a:srgbClr val="FFFFFF"/>
                </a:solidFill>
              </a:rPr>
              <a:t>ыс. руб.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7759" y="2599398"/>
            <a:ext cx="16720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Внутригородские муниципальные образования </a:t>
            </a:r>
          </a:p>
          <a:p>
            <a:pPr lvl="0"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(111 МО)</a:t>
            </a:r>
          </a:p>
          <a:p>
            <a:pPr lvl="0" algn="ctr">
              <a:defRPr/>
            </a:pPr>
            <a:endParaRPr lang="ru-RU" sz="1400" dirty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12 843 203,3</a:t>
            </a:r>
          </a:p>
          <a:p>
            <a:pPr lvl="0"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тыс. руб.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:blinds dir="vert"/>
      </p:transition>
    </mc:Choice>
    <mc:Fallback xmlns="">
      <p:transition spd="slow" advTm="2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2" y="1092151"/>
            <a:ext cx="8762485" cy="57462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576" y="790901"/>
            <a:ext cx="11125200" cy="48635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СТАДИИ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БЮДЖЕТНОГО ПРОЦЕССА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535688">
            <a:off x="3516052" y="1417014"/>
            <a:ext cx="1172116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ПУБЛИЧНЫЕ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509466">
            <a:off x="3923825" y="1853408"/>
            <a:ext cx="1091966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СЛУШАНИЯ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309683">
            <a:off x="4289853" y="2275209"/>
            <a:ext cx="1494896" cy="349776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ИНИЦИАТИВНОЕ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174063">
            <a:off x="4591109" y="2691518"/>
            <a:ext cx="1749710" cy="349776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БЮДЖЕТИРОВАНИЕ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5465964" y="3138821"/>
            <a:ext cx="875561" cy="349776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ОПРОСЫ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20808594">
            <a:off x="7025370" y="4690450"/>
            <a:ext cx="1091966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СЛУШАНИЯ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20306327">
            <a:off x="7935267" y="5297577"/>
            <a:ext cx="420308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ПО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19777959">
            <a:off x="8409299" y="5775091"/>
            <a:ext cx="1046312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ПРОЕКТАМ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19067411">
            <a:off x="9112237" y="6307551"/>
            <a:ext cx="1186030" cy="372410"/>
          </a:xfrm>
          <a:prstGeom prst="rect">
            <a:avLst/>
          </a:prstGeom>
          <a:scene3d>
            <a:camera prst="perspectiveContrastingRightFacing" fov="2700000">
              <a:rot lat="0" lon="1926366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УСТРОЙСТВА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xmlns="" id="{9A4E14B6-A6A3-E242-966D-F85FA4761527}"/>
              </a:ext>
            </a:extLst>
          </p:cNvPr>
          <p:cNvGrpSpPr/>
          <p:nvPr/>
        </p:nvGrpSpPr>
        <p:grpSpPr>
          <a:xfrm>
            <a:off x="255774" y="1929182"/>
            <a:ext cx="3413577" cy="4667449"/>
            <a:chOff x="5130107" y="3440790"/>
            <a:chExt cx="5778086" cy="3214940"/>
          </a:xfrm>
        </p:grpSpPr>
        <p:sp>
          <p:nvSpPr>
            <p:cNvPr id="25" name="Oval 11">
              <a:extLst>
                <a:ext uri="{FF2B5EF4-FFF2-40B4-BE49-F238E27FC236}">
                  <a16:creationId xmlns:a16="http://schemas.microsoft.com/office/drawing/2014/main" xmlns="" id="{A94FBA0F-65FD-B245-8B35-B5F85BFF9EBF}"/>
                </a:ext>
              </a:extLst>
            </p:cNvPr>
            <p:cNvSpPr/>
            <p:nvPr/>
          </p:nvSpPr>
          <p:spPr>
            <a:xfrm>
              <a:off x="7451169" y="4760867"/>
              <a:ext cx="1894863" cy="189486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xmlns="" id="{9E3B14C6-A216-EF43-968A-594EE4A50DF6}"/>
                </a:ext>
              </a:extLst>
            </p:cNvPr>
            <p:cNvSpPr/>
            <p:nvPr/>
          </p:nvSpPr>
          <p:spPr>
            <a:xfrm>
              <a:off x="5427041" y="3468664"/>
              <a:ext cx="1274219" cy="1274219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xmlns="" id="{AF61B7C1-5751-D44C-9C19-3CFD3DDE76FF}"/>
                </a:ext>
              </a:extLst>
            </p:cNvPr>
            <p:cNvSpPr/>
            <p:nvPr/>
          </p:nvSpPr>
          <p:spPr>
            <a:xfrm>
              <a:off x="7945825" y="3733659"/>
              <a:ext cx="959268" cy="959268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14">
              <a:extLst>
                <a:ext uri="{FF2B5EF4-FFF2-40B4-BE49-F238E27FC236}">
                  <a16:creationId xmlns:a16="http://schemas.microsoft.com/office/drawing/2014/main" xmlns="" id="{FF72F780-24C4-9E4E-A863-E8B39638A1B0}"/>
                </a:ext>
              </a:extLst>
            </p:cNvPr>
            <p:cNvSpPr/>
            <p:nvPr/>
          </p:nvSpPr>
          <p:spPr>
            <a:xfrm>
              <a:off x="8987262" y="3822562"/>
              <a:ext cx="1255980" cy="1255980"/>
            </a:xfrm>
            <a:prstGeom prst="ellips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xmlns="" id="{53D83ABC-1F2E-6E47-931B-26B5BB48F808}"/>
                </a:ext>
              </a:extLst>
            </p:cNvPr>
            <p:cNvSpPr/>
            <p:nvPr/>
          </p:nvSpPr>
          <p:spPr>
            <a:xfrm>
              <a:off x="6363727" y="4516001"/>
              <a:ext cx="1138505" cy="1138505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xmlns="" id="{282A1096-83E8-8F43-B200-C9BABCFF420A}"/>
                </a:ext>
              </a:extLst>
            </p:cNvPr>
            <p:cNvGrpSpPr/>
            <p:nvPr/>
          </p:nvGrpSpPr>
          <p:grpSpPr>
            <a:xfrm>
              <a:off x="5130107" y="3689021"/>
              <a:ext cx="1915603" cy="1421712"/>
              <a:chOff x="3861859" y="2516133"/>
              <a:chExt cx="2368005" cy="1757473"/>
            </a:xfrm>
          </p:grpSpPr>
          <p:sp>
            <p:nvSpPr>
              <p:cNvPr id="47" name="Oval 33">
                <a:extLst>
                  <a:ext uri="{FF2B5EF4-FFF2-40B4-BE49-F238E27FC236}">
                    <a16:creationId xmlns:a16="http://schemas.microsoft.com/office/drawing/2014/main" xmlns="" id="{D5390A8A-B509-5849-9620-501A4FD8EEBD}"/>
                  </a:ext>
                </a:extLst>
              </p:cNvPr>
              <p:cNvSpPr/>
              <p:nvPr/>
            </p:nvSpPr>
            <p:spPr>
              <a:xfrm>
                <a:off x="4331248" y="3804708"/>
                <a:ext cx="468898" cy="468898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34">
                <a:extLst>
                  <a:ext uri="{FF2B5EF4-FFF2-40B4-BE49-F238E27FC236}">
                    <a16:creationId xmlns:a16="http://schemas.microsoft.com/office/drawing/2014/main" xmlns="" id="{9453E66B-AE6D-3643-9447-D484C8FF57D5}"/>
                  </a:ext>
                </a:extLst>
              </p:cNvPr>
              <p:cNvSpPr/>
              <p:nvPr/>
            </p:nvSpPr>
            <p:spPr>
              <a:xfrm>
                <a:off x="3861859" y="3259533"/>
                <a:ext cx="316671" cy="316671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35">
                <a:extLst>
                  <a:ext uri="{FF2B5EF4-FFF2-40B4-BE49-F238E27FC236}">
                    <a16:creationId xmlns:a16="http://schemas.microsoft.com/office/drawing/2014/main" xmlns="" id="{8C31D91A-BB7B-3144-A54B-72D2C5057DA4}"/>
                  </a:ext>
                </a:extLst>
              </p:cNvPr>
              <p:cNvSpPr/>
              <p:nvPr/>
            </p:nvSpPr>
            <p:spPr>
              <a:xfrm>
                <a:off x="5842199" y="2516133"/>
                <a:ext cx="387665" cy="387665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36">
                <a:extLst>
                  <a:ext uri="{FF2B5EF4-FFF2-40B4-BE49-F238E27FC236}">
                    <a16:creationId xmlns:a16="http://schemas.microsoft.com/office/drawing/2014/main" xmlns="" id="{7801F204-4CD9-8048-AB13-38E2188616EE}"/>
                  </a:ext>
                </a:extLst>
              </p:cNvPr>
              <p:cNvSpPr/>
              <p:nvPr/>
            </p:nvSpPr>
            <p:spPr>
              <a:xfrm>
                <a:off x="3918727" y="3818484"/>
                <a:ext cx="198843" cy="198843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17">
              <a:extLst>
                <a:ext uri="{FF2B5EF4-FFF2-40B4-BE49-F238E27FC236}">
                  <a16:creationId xmlns:a16="http://schemas.microsoft.com/office/drawing/2014/main" xmlns="" id="{5CA5E9A4-2C42-4C4E-8BE3-EBDEFFE79307}"/>
                </a:ext>
              </a:extLst>
            </p:cNvPr>
            <p:cNvGrpSpPr/>
            <p:nvPr/>
          </p:nvGrpSpPr>
          <p:grpSpPr>
            <a:xfrm rot="15888323">
              <a:off x="7575302" y="3509383"/>
              <a:ext cx="1545001" cy="1407815"/>
              <a:chOff x="6335388" y="2011762"/>
              <a:chExt cx="1909878" cy="1740293"/>
            </a:xfrm>
          </p:grpSpPr>
          <p:sp>
            <p:nvSpPr>
              <p:cNvPr id="43" name="Oval 29">
                <a:extLst>
                  <a:ext uri="{FF2B5EF4-FFF2-40B4-BE49-F238E27FC236}">
                    <a16:creationId xmlns:a16="http://schemas.microsoft.com/office/drawing/2014/main" xmlns="" id="{D75671A7-94A4-6145-9566-B934BE3A3951}"/>
                  </a:ext>
                </a:extLst>
              </p:cNvPr>
              <p:cNvSpPr/>
              <p:nvPr/>
            </p:nvSpPr>
            <p:spPr>
              <a:xfrm>
                <a:off x="6335388" y="2011762"/>
                <a:ext cx="616349" cy="61634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val 30">
                <a:extLst>
                  <a:ext uri="{FF2B5EF4-FFF2-40B4-BE49-F238E27FC236}">
                    <a16:creationId xmlns:a16="http://schemas.microsoft.com/office/drawing/2014/main" xmlns="" id="{242727E4-F9ED-F441-9488-A5A84F34A5EA}"/>
                  </a:ext>
                </a:extLst>
              </p:cNvPr>
              <p:cNvSpPr/>
              <p:nvPr/>
            </p:nvSpPr>
            <p:spPr>
              <a:xfrm>
                <a:off x="7879787" y="2996016"/>
                <a:ext cx="365479" cy="36547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val 31">
                <a:extLst>
                  <a:ext uri="{FF2B5EF4-FFF2-40B4-BE49-F238E27FC236}">
                    <a16:creationId xmlns:a16="http://schemas.microsoft.com/office/drawing/2014/main" xmlns="" id="{B2490752-6242-CC4D-84C3-AF4831E8A9F4}"/>
                  </a:ext>
                </a:extLst>
              </p:cNvPr>
              <p:cNvSpPr/>
              <p:nvPr/>
            </p:nvSpPr>
            <p:spPr>
              <a:xfrm>
                <a:off x="7794021" y="3493318"/>
                <a:ext cx="258737" cy="258737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val 32">
                <a:extLst>
                  <a:ext uri="{FF2B5EF4-FFF2-40B4-BE49-F238E27FC236}">
                    <a16:creationId xmlns:a16="http://schemas.microsoft.com/office/drawing/2014/main" xmlns="" id="{A092803A-3A88-B94D-9D25-CCBC0DEEB322}"/>
                  </a:ext>
                </a:extLst>
              </p:cNvPr>
              <p:cNvSpPr/>
              <p:nvPr/>
            </p:nvSpPr>
            <p:spPr>
              <a:xfrm>
                <a:off x="6402505" y="2769567"/>
                <a:ext cx="221263" cy="221263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xmlns="" id="{DFF26C15-ADD4-C146-9AE9-40BAC808D4DF}"/>
                </a:ext>
              </a:extLst>
            </p:cNvPr>
            <p:cNvGrpSpPr/>
            <p:nvPr/>
          </p:nvGrpSpPr>
          <p:grpSpPr>
            <a:xfrm rot="14516566">
              <a:off x="9109539" y="3745126"/>
              <a:ext cx="1669620" cy="1927689"/>
              <a:chOff x="6183111" y="3901407"/>
              <a:chExt cx="2063929" cy="2382946"/>
            </a:xfrm>
          </p:grpSpPr>
          <p:sp>
            <p:nvSpPr>
              <p:cNvPr id="38" name="Oval 24">
                <a:extLst>
                  <a:ext uri="{FF2B5EF4-FFF2-40B4-BE49-F238E27FC236}">
                    <a16:creationId xmlns:a16="http://schemas.microsoft.com/office/drawing/2014/main" xmlns="" id="{197D7D0C-1246-324F-82BD-6CF55C0622C4}"/>
                  </a:ext>
                </a:extLst>
              </p:cNvPr>
              <p:cNvSpPr/>
              <p:nvPr/>
            </p:nvSpPr>
            <p:spPr>
              <a:xfrm>
                <a:off x="6648175" y="5416635"/>
                <a:ext cx="542073" cy="5420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25">
                <a:extLst>
                  <a:ext uri="{FF2B5EF4-FFF2-40B4-BE49-F238E27FC236}">
                    <a16:creationId xmlns:a16="http://schemas.microsoft.com/office/drawing/2014/main" xmlns="" id="{62558121-DCA0-EC43-B3BA-4BECA0448C55}"/>
                  </a:ext>
                </a:extLst>
              </p:cNvPr>
              <p:cNvSpPr/>
              <p:nvPr/>
            </p:nvSpPr>
            <p:spPr>
              <a:xfrm>
                <a:off x="7314099" y="5778635"/>
                <a:ext cx="264108" cy="264108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26">
                <a:extLst>
                  <a:ext uri="{FF2B5EF4-FFF2-40B4-BE49-F238E27FC236}">
                    <a16:creationId xmlns:a16="http://schemas.microsoft.com/office/drawing/2014/main" xmlns="" id="{E2A265BB-3190-B249-97A8-F7B2BE054E23}"/>
                  </a:ext>
                </a:extLst>
              </p:cNvPr>
              <p:cNvSpPr/>
              <p:nvPr/>
            </p:nvSpPr>
            <p:spPr>
              <a:xfrm>
                <a:off x="7466149" y="3901407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27">
                <a:extLst>
                  <a:ext uri="{FF2B5EF4-FFF2-40B4-BE49-F238E27FC236}">
                    <a16:creationId xmlns:a16="http://schemas.microsoft.com/office/drawing/2014/main" xmlns="" id="{887E38AA-3B7A-7943-B6D0-CBB218C4AE03}"/>
                  </a:ext>
                </a:extLst>
              </p:cNvPr>
              <p:cNvSpPr/>
              <p:nvPr/>
            </p:nvSpPr>
            <p:spPr>
              <a:xfrm>
                <a:off x="8057513" y="5608045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28">
                <a:extLst>
                  <a:ext uri="{FF2B5EF4-FFF2-40B4-BE49-F238E27FC236}">
                    <a16:creationId xmlns:a16="http://schemas.microsoft.com/office/drawing/2014/main" xmlns="" id="{3EA060B5-5832-184B-8D31-426DD26467A2}"/>
                  </a:ext>
                </a:extLst>
              </p:cNvPr>
              <p:cNvSpPr/>
              <p:nvPr/>
            </p:nvSpPr>
            <p:spPr>
              <a:xfrm>
                <a:off x="6183111" y="5898171"/>
                <a:ext cx="386182" cy="38618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19">
              <a:extLst>
                <a:ext uri="{FF2B5EF4-FFF2-40B4-BE49-F238E27FC236}">
                  <a16:creationId xmlns:a16="http://schemas.microsoft.com/office/drawing/2014/main" xmlns="" id="{F9D1C1B7-950D-F547-A007-2E9120B6A7DC}"/>
                </a:ext>
              </a:extLst>
            </p:cNvPr>
            <p:cNvGrpSpPr/>
            <p:nvPr/>
          </p:nvGrpSpPr>
          <p:grpSpPr>
            <a:xfrm rot="15317489">
              <a:off x="6071153" y="4160319"/>
              <a:ext cx="1707967" cy="1841883"/>
              <a:chOff x="3822174" y="4183729"/>
              <a:chExt cx="2111333" cy="2276875"/>
            </a:xfrm>
          </p:grpSpPr>
          <p:sp>
            <p:nvSpPr>
              <p:cNvPr id="34" name="Oval 20">
                <a:extLst>
                  <a:ext uri="{FF2B5EF4-FFF2-40B4-BE49-F238E27FC236}">
                    <a16:creationId xmlns:a16="http://schemas.microsoft.com/office/drawing/2014/main" xmlns="" id="{675CB947-0BA8-BA49-8D36-CD39FB1420B6}"/>
                  </a:ext>
                </a:extLst>
              </p:cNvPr>
              <p:cNvSpPr/>
              <p:nvPr/>
            </p:nvSpPr>
            <p:spPr>
              <a:xfrm>
                <a:off x="3822174" y="4183729"/>
                <a:ext cx="635944" cy="635944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xmlns="" id="{B930F71F-F342-AE4A-9B09-6CC17E6DF033}"/>
                  </a:ext>
                </a:extLst>
              </p:cNvPr>
              <p:cNvSpPr/>
              <p:nvPr/>
            </p:nvSpPr>
            <p:spPr>
              <a:xfrm>
                <a:off x="3888411" y="4990675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22">
                <a:extLst>
                  <a:ext uri="{FF2B5EF4-FFF2-40B4-BE49-F238E27FC236}">
                    <a16:creationId xmlns:a16="http://schemas.microsoft.com/office/drawing/2014/main" xmlns="" id="{C4E85B39-7E24-2F46-8AD5-E99B9446926D}"/>
                  </a:ext>
                </a:extLst>
              </p:cNvPr>
              <p:cNvSpPr/>
              <p:nvPr/>
            </p:nvSpPr>
            <p:spPr>
              <a:xfrm>
                <a:off x="5698092" y="5533813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23">
                <a:extLst>
                  <a:ext uri="{FF2B5EF4-FFF2-40B4-BE49-F238E27FC236}">
                    <a16:creationId xmlns:a16="http://schemas.microsoft.com/office/drawing/2014/main" xmlns="" id="{D5FC1D71-0B6C-0A44-8780-3C3D24AA961C}"/>
                  </a:ext>
                </a:extLst>
              </p:cNvPr>
              <p:cNvSpPr/>
              <p:nvPr/>
            </p:nvSpPr>
            <p:spPr>
              <a:xfrm>
                <a:off x="5315960" y="5945312"/>
                <a:ext cx="515292" cy="515292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31">
            <a:extLst>
              <a:ext uri="{FF2B5EF4-FFF2-40B4-BE49-F238E27FC236}">
                <a16:creationId xmlns:a16="http://schemas.microsoft.com/office/drawing/2014/main" xmlns="" id="{085EE17E-B552-4B26-979E-886EA011EF03}"/>
              </a:ext>
            </a:extLst>
          </p:cNvPr>
          <p:cNvGrpSpPr/>
          <p:nvPr/>
        </p:nvGrpSpPr>
        <p:grpSpPr>
          <a:xfrm>
            <a:off x="10847164" y="1031100"/>
            <a:ext cx="684000" cy="684000"/>
            <a:chOff x="6094010" y="3956321"/>
            <a:chExt cx="684000" cy="684000"/>
          </a:xfrm>
        </p:grpSpPr>
        <p:sp>
          <p:nvSpPr>
            <p:cNvPr id="56" name="Document 32">
              <a:extLst>
                <a:ext uri="{FF2B5EF4-FFF2-40B4-BE49-F238E27FC236}">
                  <a16:creationId xmlns:a16="http://schemas.microsoft.com/office/drawing/2014/main" xmlns="" id="{BAE1263A-25E1-402D-BD54-4635EB4EDD8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Shape 2540">
              <a:extLst>
                <a:ext uri="{FF2B5EF4-FFF2-40B4-BE49-F238E27FC236}">
                  <a16:creationId xmlns:a16="http://schemas.microsoft.com/office/drawing/2014/main" xmlns="" id="{9B04F79E-C99F-480E-8AFC-60C766DCE7FC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8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:blinds dir="vert"/>
      </p:transition>
    </mc:Choice>
    <mc:Fallback xmlns="">
      <p:transition spd="slow" advTm="2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УЧАСТИЕ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ГРАЖДАН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БЮДЖЕТНОМ ПРОЦЕССЕ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592860" y="1852126"/>
            <a:ext cx="4769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Возможность 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влияния гражданина на процесс </a:t>
            </a:r>
            <a:r>
              <a:rPr lang="ru-RU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формирования бюджета:</a:t>
            </a:r>
            <a:endParaRPr lang="ru-RU" dirty="0">
              <a:solidFill>
                <a:srgbClr val="656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1" name="Freeform: Shape 105">
            <a:extLst>
              <a:ext uri="{FF2B5EF4-FFF2-40B4-BE49-F238E27FC236}">
                <a16:creationId xmlns:a16="http://schemas.microsoft.com/office/drawing/2014/main" xmlns="" id="{D1AA7836-4F68-48A9-A040-4C0B0C92276C}"/>
              </a:ext>
            </a:extLst>
          </p:cNvPr>
          <p:cNvSpPr>
            <a:spLocks noChangeAspect="1"/>
          </p:cNvSpPr>
          <p:nvPr/>
        </p:nvSpPr>
        <p:spPr>
          <a:xfrm>
            <a:off x="2147188" y="2794442"/>
            <a:ext cx="426720" cy="426723"/>
          </a:xfrm>
          <a:custGeom>
            <a:avLst/>
            <a:gdLst>
              <a:gd name="connsiteX0" fmla="*/ 1580312 w 4572000"/>
              <a:gd name="connsiteY0" fmla="*/ 3581400 h 4572034"/>
              <a:gd name="connsiteX1" fmla="*/ 1486509 w 4572000"/>
              <a:gd name="connsiteY1" fmla="*/ 3886200 h 4572034"/>
              <a:gd name="connsiteX2" fmla="*/ 3085490 w 4572000"/>
              <a:gd name="connsiteY2" fmla="*/ 3886200 h 4572034"/>
              <a:gd name="connsiteX3" fmla="*/ 2991688 w 4572000"/>
              <a:gd name="connsiteY3" fmla="*/ 3581400 h 4572034"/>
              <a:gd name="connsiteX4" fmla="*/ 685800 w 4572000"/>
              <a:gd name="connsiteY4" fmla="*/ 2971800 h 4572034"/>
              <a:gd name="connsiteX5" fmla="*/ 685800 w 4572000"/>
              <a:gd name="connsiteY5" fmla="*/ 3124200 h 4572034"/>
              <a:gd name="connsiteX6" fmla="*/ 838200 w 4572000"/>
              <a:gd name="connsiteY6" fmla="*/ 3124200 h 4572034"/>
              <a:gd name="connsiteX7" fmla="*/ 838200 w 4572000"/>
              <a:gd name="connsiteY7" fmla="*/ 2971800 h 4572034"/>
              <a:gd name="connsiteX8" fmla="*/ 1447800 w 4572000"/>
              <a:gd name="connsiteY8" fmla="*/ 2819400 h 4572034"/>
              <a:gd name="connsiteX9" fmla="*/ 1447800 w 4572000"/>
              <a:gd name="connsiteY9" fmla="*/ 3124200 h 4572034"/>
              <a:gd name="connsiteX10" fmla="*/ 1600200 w 4572000"/>
              <a:gd name="connsiteY10" fmla="*/ 3124200 h 4572034"/>
              <a:gd name="connsiteX11" fmla="*/ 1600200 w 4572000"/>
              <a:gd name="connsiteY11" fmla="*/ 2819400 h 4572034"/>
              <a:gd name="connsiteX12" fmla="*/ 609600 w 4572000"/>
              <a:gd name="connsiteY12" fmla="*/ 2819400 h 4572034"/>
              <a:gd name="connsiteX13" fmla="*/ 914400 w 4572000"/>
              <a:gd name="connsiteY13" fmla="*/ 2819400 h 4572034"/>
              <a:gd name="connsiteX14" fmla="*/ 990600 w 4572000"/>
              <a:gd name="connsiteY14" fmla="*/ 2895600 h 4572034"/>
              <a:gd name="connsiteX15" fmla="*/ 990600 w 4572000"/>
              <a:gd name="connsiteY15" fmla="*/ 3200400 h 4572034"/>
              <a:gd name="connsiteX16" fmla="*/ 914400 w 4572000"/>
              <a:gd name="connsiteY16" fmla="*/ 3276600 h 4572034"/>
              <a:gd name="connsiteX17" fmla="*/ 609600 w 4572000"/>
              <a:gd name="connsiteY17" fmla="*/ 3276600 h 4572034"/>
              <a:gd name="connsiteX18" fmla="*/ 533400 w 4572000"/>
              <a:gd name="connsiteY18" fmla="*/ 3200400 h 4572034"/>
              <a:gd name="connsiteX19" fmla="*/ 533400 w 4572000"/>
              <a:gd name="connsiteY19" fmla="*/ 2895600 h 4572034"/>
              <a:gd name="connsiteX20" fmla="*/ 609600 w 4572000"/>
              <a:gd name="connsiteY20" fmla="*/ 2819400 h 4572034"/>
              <a:gd name="connsiteX21" fmla="*/ 1371600 w 4572000"/>
              <a:gd name="connsiteY21" fmla="*/ 2667000 h 4572034"/>
              <a:gd name="connsiteX22" fmla="*/ 1676400 w 4572000"/>
              <a:gd name="connsiteY22" fmla="*/ 2667000 h 4572034"/>
              <a:gd name="connsiteX23" fmla="*/ 1752600 w 4572000"/>
              <a:gd name="connsiteY23" fmla="*/ 2743200 h 4572034"/>
              <a:gd name="connsiteX24" fmla="*/ 1752600 w 4572000"/>
              <a:gd name="connsiteY24" fmla="*/ 3200400 h 4572034"/>
              <a:gd name="connsiteX25" fmla="*/ 1676400 w 4572000"/>
              <a:gd name="connsiteY25" fmla="*/ 3276600 h 4572034"/>
              <a:gd name="connsiteX26" fmla="*/ 1371600 w 4572000"/>
              <a:gd name="connsiteY26" fmla="*/ 3276600 h 4572034"/>
              <a:gd name="connsiteX27" fmla="*/ 1295400 w 4572000"/>
              <a:gd name="connsiteY27" fmla="*/ 3200400 h 4572034"/>
              <a:gd name="connsiteX28" fmla="*/ 1295400 w 4572000"/>
              <a:gd name="connsiteY28" fmla="*/ 2743200 h 4572034"/>
              <a:gd name="connsiteX29" fmla="*/ 1371600 w 4572000"/>
              <a:gd name="connsiteY29" fmla="*/ 2667000 h 4572034"/>
              <a:gd name="connsiteX30" fmla="*/ 2209800 w 4572000"/>
              <a:gd name="connsiteY30" fmla="*/ 2514600 h 4572034"/>
              <a:gd name="connsiteX31" fmla="*/ 2209800 w 4572000"/>
              <a:gd name="connsiteY31" fmla="*/ 3124200 h 4572034"/>
              <a:gd name="connsiteX32" fmla="*/ 2362200 w 4572000"/>
              <a:gd name="connsiteY32" fmla="*/ 3124200 h 4572034"/>
              <a:gd name="connsiteX33" fmla="*/ 2362200 w 4572000"/>
              <a:gd name="connsiteY33" fmla="*/ 2514600 h 4572034"/>
              <a:gd name="connsiteX34" fmla="*/ 2133600 w 4572000"/>
              <a:gd name="connsiteY34" fmla="*/ 2362200 h 4572034"/>
              <a:gd name="connsiteX35" fmla="*/ 2438400 w 4572000"/>
              <a:gd name="connsiteY35" fmla="*/ 2362200 h 4572034"/>
              <a:gd name="connsiteX36" fmla="*/ 2514600 w 4572000"/>
              <a:gd name="connsiteY36" fmla="*/ 2438400 h 4572034"/>
              <a:gd name="connsiteX37" fmla="*/ 2514600 w 4572000"/>
              <a:gd name="connsiteY37" fmla="*/ 3200400 h 4572034"/>
              <a:gd name="connsiteX38" fmla="*/ 2438400 w 4572000"/>
              <a:gd name="connsiteY38" fmla="*/ 3276600 h 4572034"/>
              <a:gd name="connsiteX39" fmla="*/ 2133600 w 4572000"/>
              <a:gd name="connsiteY39" fmla="*/ 3276600 h 4572034"/>
              <a:gd name="connsiteX40" fmla="*/ 2057400 w 4572000"/>
              <a:gd name="connsiteY40" fmla="*/ 3200400 h 4572034"/>
              <a:gd name="connsiteX41" fmla="*/ 2057400 w 4572000"/>
              <a:gd name="connsiteY41" fmla="*/ 2438400 h 4572034"/>
              <a:gd name="connsiteX42" fmla="*/ 2133600 w 4572000"/>
              <a:gd name="connsiteY42" fmla="*/ 2362200 h 4572034"/>
              <a:gd name="connsiteX43" fmla="*/ 2971800 w 4572000"/>
              <a:gd name="connsiteY43" fmla="*/ 2057400 h 4572034"/>
              <a:gd name="connsiteX44" fmla="*/ 2971800 w 4572000"/>
              <a:gd name="connsiteY44" fmla="*/ 3124200 h 4572034"/>
              <a:gd name="connsiteX45" fmla="*/ 3124200 w 4572000"/>
              <a:gd name="connsiteY45" fmla="*/ 3124200 h 4572034"/>
              <a:gd name="connsiteX46" fmla="*/ 3124200 w 4572000"/>
              <a:gd name="connsiteY46" fmla="*/ 2057400 h 4572034"/>
              <a:gd name="connsiteX47" fmla="*/ 2895600 w 4572000"/>
              <a:gd name="connsiteY47" fmla="*/ 1905000 h 4572034"/>
              <a:gd name="connsiteX48" fmla="*/ 3200400 w 4572000"/>
              <a:gd name="connsiteY48" fmla="*/ 1905000 h 4572034"/>
              <a:gd name="connsiteX49" fmla="*/ 3276600 w 4572000"/>
              <a:gd name="connsiteY49" fmla="*/ 1981200 h 4572034"/>
              <a:gd name="connsiteX50" fmla="*/ 3276600 w 4572000"/>
              <a:gd name="connsiteY50" fmla="*/ 3200400 h 4572034"/>
              <a:gd name="connsiteX51" fmla="*/ 3200400 w 4572000"/>
              <a:gd name="connsiteY51" fmla="*/ 3276600 h 4572034"/>
              <a:gd name="connsiteX52" fmla="*/ 2895600 w 4572000"/>
              <a:gd name="connsiteY52" fmla="*/ 3276600 h 4572034"/>
              <a:gd name="connsiteX53" fmla="*/ 2819400 w 4572000"/>
              <a:gd name="connsiteY53" fmla="*/ 3200400 h 4572034"/>
              <a:gd name="connsiteX54" fmla="*/ 2819400 w 4572000"/>
              <a:gd name="connsiteY54" fmla="*/ 1981200 h 4572034"/>
              <a:gd name="connsiteX55" fmla="*/ 2895600 w 4572000"/>
              <a:gd name="connsiteY55" fmla="*/ 1905000 h 4572034"/>
              <a:gd name="connsiteX56" fmla="*/ 3733800 w 4572000"/>
              <a:gd name="connsiteY56" fmla="*/ 1219200 h 4572034"/>
              <a:gd name="connsiteX57" fmla="*/ 3733800 w 4572000"/>
              <a:gd name="connsiteY57" fmla="*/ 3124200 h 4572034"/>
              <a:gd name="connsiteX58" fmla="*/ 3886200 w 4572000"/>
              <a:gd name="connsiteY58" fmla="*/ 3124200 h 4572034"/>
              <a:gd name="connsiteX59" fmla="*/ 3886200 w 4572000"/>
              <a:gd name="connsiteY59" fmla="*/ 1219200 h 4572034"/>
              <a:gd name="connsiteX60" fmla="*/ 3657600 w 4572000"/>
              <a:gd name="connsiteY60" fmla="*/ 1066800 h 4572034"/>
              <a:gd name="connsiteX61" fmla="*/ 3962400 w 4572000"/>
              <a:gd name="connsiteY61" fmla="*/ 1066800 h 4572034"/>
              <a:gd name="connsiteX62" fmla="*/ 4038600 w 4572000"/>
              <a:gd name="connsiteY62" fmla="*/ 1143000 h 4572034"/>
              <a:gd name="connsiteX63" fmla="*/ 4038600 w 4572000"/>
              <a:gd name="connsiteY63" fmla="*/ 3200400 h 4572034"/>
              <a:gd name="connsiteX64" fmla="*/ 3962400 w 4572000"/>
              <a:gd name="connsiteY64" fmla="*/ 3276600 h 4572034"/>
              <a:gd name="connsiteX65" fmla="*/ 3657600 w 4572000"/>
              <a:gd name="connsiteY65" fmla="*/ 3276600 h 4572034"/>
              <a:gd name="connsiteX66" fmla="*/ 3581400 w 4572000"/>
              <a:gd name="connsiteY66" fmla="*/ 3200400 h 4572034"/>
              <a:gd name="connsiteX67" fmla="*/ 3581400 w 4572000"/>
              <a:gd name="connsiteY67" fmla="*/ 1143000 h 4572034"/>
              <a:gd name="connsiteX68" fmla="*/ 3657600 w 4572000"/>
              <a:gd name="connsiteY68" fmla="*/ 1066800 h 4572034"/>
              <a:gd name="connsiteX69" fmla="*/ 3816324 w 4572000"/>
              <a:gd name="connsiteY69" fmla="*/ 304858 h 4572034"/>
              <a:gd name="connsiteX70" fmla="*/ 3882542 w 4572000"/>
              <a:gd name="connsiteY70" fmla="*/ 356921 h 4572034"/>
              <a:gd name="connsiteX71" fmla="*/ 4034942 w 4572000"/>
              <a:gd name="connsiteY71" fmla="*/ 814121 h 4572034"/>
              <a:gd name="connsiteX72" fmla="*/ 3986631 w 4572000"/>
              <a:gd name="connsiteY72" fmla="*/ 910590 h 4572034"/>
              <a:gd name="connsiteX73" fmla="*/ 3890162 w 4572000"/>
              <a:gd name="connsiteY73" fmla="*/ 862280 h 4572034"/>
              <a:gd name="connsiteX74" fmla="*/ 3795446 w 4572000"/>
              <a:gd name="connsiteY74" fmla="*/ 578358 h 4572034"/>
              <a:gd name="connsiteX75" fmla="*/ 533400 w 4572000"/>
              <a:gd name="connsiteY75" fmla="*/ 2667001 h 4572034"/>
              <a:gd name="connsiteX76" fmla="*/ 533400 w 4572000"/>
              <a:gd name="connsiteY76" fmla="*/ 2514601 h 4572034"/>
              <a:gd name="connsiteX77" fmla="*/ 3635807 w 4572000"/>
              <a:gd name="connsiteY77" fmla="*/ 553289 h 4572034"/>
              <a:gd name="connsiteX78" fmla="*/ 3386785 w 4572000"/>
              <a:gd name="connsiteY78" fmla="*/ 677799 h 4572034"/>
              <a:gd name="connsiteX79" fmla="*/ 3284525 w 4572000"/>
              <a:gd name="connsiteY79" fmla="*/ 643662 h 4572034"/>
              <a:gd name="connsiteX80" fmla="*/ 3318662 w 4572000"/>
              <a:gd name="connsiteY80" fmla="*/ 541401 h 4572034"/>
              <a:gd name="connsiteX81" fmla="*/ 3775862 w 4572000"/>
              <a:gd name="connsiteY81" fmla="*/ 312801 h 4572034"/>
              <a:gd name="connsiteX82" fmla="*/ 3786283 w 4572000"/>
              <a:gd name="connsiteY82" fmla="*/ 308477 h 4572034"/>
              <a:gd name="connsiteX83" fmla="*/ 3816324 w 4572000"/>
              <a:gd name="connsiteY83" fmla="*/ 304858 h 4572034"/>
              <a:gd name="connsiteX84" fmla="*/ 152400 w 4572000"/>
              <a:gd name="connsiteY84" fmla="*/ 152400 h 4572034"/>
              <a:gd name="connsiteX85" fmla="*/ 152400 w 4572000"/>
              <a:gd name="connsiteY85" fmla="*/ 3429000 h 4572034"/>
              <a:gd name="connsiteX86" fmla="*/ 4419600 w 4572000"/>
              <a:gd name="connsiteY86" fmla="*/ 3429000 h 4572034"/>
              <a:gd name="connsiteX87" fmla="*/ 4419600 w 4572000"/>
              <a:gd name="connsiteY87" fmla="*/ 152400 h 4572034"/>
              <a:gd name="connsiteX88" fmla="*/ 76200 w 4572000"/>
              <a:gd name="connsiteY88" fmla="*/ 0 h 4572034"/>
              <a:gd name="connsiteX89" fmla="*/ 4495800 w 4572000"/>
              <a:gd name="connsiteY89" fmla="*/ 0 h 4572034"/>
              <a:gd name="connsiteX90" fmla="*/ 4572000 w 4572000"/>
              <a:gd name="connsiteY90" fmla="*/ 76200 h 4572034"/>
              <a:gd name="connsiteX91" fmla="*/ 4572000 w 4572000"/>
              <a:gd name="connsiteY91" fmla="*/ 3505200 h 4572034"/>
              <a:gd name="connsiteX92" fmla="*/ 4495800 w 4572000"/>
              <a:gd name="connsiteY92" fmla="*/ 3581400 h 4572034"/>
              <a:gd name="connsiteX93" fmla="*/ 3151175 w 4572000"/>
              <a:gd name="connsiteY93" fmla="*/ 3581400 h 4572034"/>
              <a:gd name="connsiteX94" fmla="*/ 3425647 w 4572000"/>
              <a:gd name="connsiteY94" fmla="*/ 4473397 h 4572034"/>
              <a:gd name="connsiteX95" fmla="*/ 3375203 w 4572000"/>
              <a:gd name="connsiteY95" fmla="*/ 4568647 h 4572034"/>
              <a:gd name="connsiteX96" fmla="*/ 3279953 w 4572000"/>
              <a:gd name="connsiteY96" fmla="*/ 4518203 h 4572034"/>
              <a:gd name="connsiteX97" fmla="*/ 3132353 w 4572000"/>
              <a:gd name="connsiteY97" fmla="*/ 4038600 h 4572034"/>
              <a:gd name="connsiteX98" fmla="*/ 1439646 w 4572000"/>
              <a:gd name="connsiteY98" fmla="*/ 4038600 h 4572034"/>
              <a:gd name="connsiteX99" fmla="*/ 1292199 w 4572000"/>
              <a:gd name="connsiteY99" fmla="*/ 4518203 h 4572034"/>
              <a:gd name="connsiteX100" fmla="*/ 1196949 w 4572000"/>
              <a:gd name="connsiteY100" fmla="*/ 4568647 h 4572034"/>
              <a:gd name="connsiteX101" fmla="*/ 1146505 w 4572000"/>
              <a:gd name="connsiteY101" fmla="*/ 4473397 h 4572034"/>
              <a:gd name="connsiteX102" fmla="*/ 1420825 w 4572000"/>
              <a:gd name="connsiteY102" fmla="*/ 3581400 h 4572034"/>
              <a:gd name="connsiteX103" fmla="*/ 76200 w 4572000"/>
              <a:gd name="connsiteY103" fmla="*/ 3581400 h 4572034"/>
              <a:gd name="connsiteX104" fmla="*/ 0 w 4572000"/>
              <a:gd name="connsiteY104" fmla="*/ 3505200 h 4572034"/>
              <a:gd name="connsiteX105" fmla="*/ 0 w 4572000"/>
              <a:gd name="connsiteY105" fmla="*/ 76200 h 4572034"/>
              <a:gd name="connsiteX106" fmla="*/ 76200 w 4572000"/>
              <a:gd name="connsiteY106" fmla="*/ 0 h 457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572000" h="4572034">
                <a:moveTo>
                  <a:pt x="1580312" y="3581400"/>
                </a:moveTo>
                <a:lnTo>
                  <a:pt x="1486509" y="3886200"/>
                </a:lnTo>
                <a:lnTo>
                  <a:pt x="3085490" y="3886200"/>
                </a:lnTo>
                <a:lnTo>
                  <a:pt x="2991688" y="3581400"/>
                </a:lnTo>
                <a:close/>
                <a:moveTo>
                  <a:pt x="685800" y="2971800"/>
                </a:moveTo>
                <a:lnTo>
                  <a:pt x="685800" y="3124200"/>
                </a:lnTo>
                <a:lnTo>
                  <a:pt x="838200" y="3124200"/>
                </a:lnTo>
                <a:lnTo>
                  <a:pt x="838200" y="2971800"/>
                </a:lnTo>
                <a:close/>
                <a:moveTo>
                  <a:pt x="1447800" y="2819400"/>
                </a:moveTo>
                <a:lnTo>
                  <a:pt x="1447800" y="3124200"/>
                </a:lnTo>
                <a:lnTo>
                  <a:pt x="1600200" y="3124200"/>
                </a:lnTo>
                <a:lnTo>
                  <a:pt x="1600200" y="2819400"/>
                </a:lnTo>
                <a:close/>
                <a:moveTo>
                  <a:pt x="609600" y="2819400"/>
                </a:moveTo>
                <a:lnTo>
                  <a:pt x="914400" y="2819400"/>
                </a:lnTo>
                <a:cubicBezTo>
                  <a:pt x="956481" y="2819400"/>
                  <a:pt x="990600" y="2853518"/>
                  <a:pt x="990600" y="2895600"/>
                </a:cubicBezTo>
                <a:lnTo>
                  <a:pt x="990600" y="3200400"/>
                </a:lnTo>
                <a:cubicBezTo>
                  <a:pt x="990600" y="3242481"/>
                  <a:pt x="956481" y="3276600"/>
                  <a:pt x="914400" y="3276600"/>
                </a:cubicBezTo>
                <a:lnTo>
                  <a:pt x="609600" y="3276600"/>
                </a:lnTo>
                <a:cubicBezTo>
                  <a:pt x="567518" y="3276600"/>
                  <a:pt x="533400" y="3242481"/>
                  <a:pt x="533400" y="3200400"/>
                </a:cubicBezTo>
                <a:lnTo>
                  <a:pt x="533400" y="2895600"/>
                </a:lnTo>
                <a:cubicBezTo>
                  <a:pt x="533400" y="2853518"/>
                  <a:pt x="567518" y="2819400"/>
                  <a:pt x="609600" y="2819400"/>
                </a:cubicBezTo>
                <a:close/>
                <a:moveTo>
                  <a:pt x="1371600" y="2667000"/>
                </a:moveTo>
                <a:lnTo>
                  <a:pt x="1676400" y="2667000"/>
                </a:lnTo>
                <a:cubicBezTo>
                  <a:pt x="1718481" y="2667000"/>
                  <a:pt x="1752600" y="2701118"/>
                  <a:pt x="1752600" y="2743200"/>
                </a:cubicBezTo>
                <a:lnTo>
                  <a:pt x="1752600" y="3200400"/>
                </a:lnTo>
                <a:cubicBezTo>
                  <a:pt x="1752600" y="3242481"/>
                  <a:pt x="1718481" y="3276600"/>
                  <a:pt x="1676400" y="3276600"/>
                </a:cubicBezTo>
                <a:lnTo>
                  <a:pt x="1371600" y="3276600"/>
                </a:lnTo>
                <a:cubicBezTo>
                  <a:pt x="1329518" y="3276600"/>
                  <a:pt x="1295400" y="3242481"/>
                  <a:pt x="1295400" y="3200400"/>
                </a:cubicBezTo>
                <a:lnTo>
                  <a:pt x="1295400" y="2743200"/>
                </a:lnTo>
                <a:cubicBezTo>
                  <a:pt x="1295400" y="2701118"/>
                  <a:pt x="1329518" y="2667000"/>
                  <a:pt x="1371600" y="2667000"/>
                </a:cubicBezTo>
                <a:close/>
                <a:moveTo>
                  <a:pt x="2209800" y="2514600"/>
                </a:moveTo>
                <a:lnTo>
                  <a:pt x="2209800" y="3124200"/>
                </a:lnTo>
                <a:lnTo>
                  <a:pt x="2362200" y="3124200"/>
                </a:lnTo>
                <a:lnTo>
                  <a:pt x="2362200" y="2514600"/>
                </a:lnTo>
                <a:close/>
                <a:moveTo>
                  <a:pt x="2133600" y="2362200"/>
                </a:moveTo>
                <a:lnTo>
                  <a:pt x="2438400" y="2362200"/>
                </a:lnTo>
                <a:cubicBezTo>
                  <a:pt x="2480481" y="2362200"/>
                  <a:pt x="2514600" y="2396318"/>
                  <a:pt x="2514600" y="2438400"/>
                </a:cubicBezTo>
                <a:lnTo>
                  <a:pt x="2514600" y="3200400"/>
                </a:lnTo>
                <a:cubicBezTo>
                  <a:pt x="2514600" y="3242481"/>
                  <a:pt x="2480481" y="3276600"/>
                  <a:pt x="2438400" y="3276600"/>
                </a:cubicBezTo>
                <a:lnTo>
                  <a:pt x="2133600" y="3276600"/>
                </a:lnTo>
                <a:cubicBezTo>
                  <a:pt x="2091518" y="3276600"/>
                  <a:pt x="2057400" y="3242481"/>
                  <a:pt x="2057400" y="3200400"/>
                </a:cubicBezTo>
                <a:lnTo>
                  <a:pt x="2057400" y="2438400"/>
                </a:lnTo>
                <a:cubicBezTo>
                  <a:pt x="2057400" y="2396318"/>
                  <a:pt x="2091518" y="2362200"/>
                  <a:pt x="2133600" y="2362200"/>
                </a:cubicBezTo>
                <a:close/>
                <a:moveTo>
                  <a:pt x="2971800" y="2057400"/>
                </a:moveTo>
                <a:lnTo>
                  <a:pt x="2971800" y="3124200"/>
                </a:lnTo>
                <a:lnTo>
                  <a:pt x="3124200" y="3124200"/>
                </a:lnTo>
                <a:lnTo>
                  <a:pt x="3124200" y="2057400"/>
                </a:lnTo>
                <a:close/>
                <a:moveTo>
                  <a:pt x="2895600" y="1905000"/>
                </a:moveTo>
                <a:lnTo>
                  <a:pt x="3200400" y="1905000"/>
                </a:lnTo>
                <a:cubicBezTo>
                  <a:pt x="3242481" y="1905000"/>
                  <a:pt x="3276600" y="1939118"/>
                  <a:pt x="3276600" y="1981200"/>
                </a:cubicBezTo>
                <a:lnTo>
                  <a:pt x="3276600" y="3200400"/>
                </a:lnTo>
                <a:cubicBezTo>
                  <a:pt x="3276600" y="3242481"/>
                  <a:pt x="3242481" y="3276600"/>
                  <a:pt x="3200400" y="3276600"/>
                </a:cubicBezTo>
                <a:lnTo>
                  <a:pt x="2895600" y="3276600"/>
                </a:lnTo>
                <a:cubicBezTo>
                  <a:pt x="2853518" y="3276600"/>
                  <a:pt x="2819400" y="3242481"/>
                  <a:pt x="2819400" y="3200400"/>
                </a:cubicBezTo>
                <a:lnTo>
                  <a:pt x="2819400" y="1981200"/>
                </a:lnTo>
                <a:cubicBezTo>
                  <a:pt x="2819400" y="1939118"/>
                  <a:pt x="2853518" y="1905000"/>
                  <a:pt x="2895600" y="1905000"/>
                </a:cubicBezTo>
                <a:close/>
                <a:moveTo>
                  <a:pt x="3733800" y="1219200"/>
                </a:moveTo>
                <a:lnTo>
                  <a:pt x="3733800" y="3124200"/>
                </a:lnTo>
                <a:lnTo>
                  <a:pt x="3886200" y="3124200"/>
                </a:lnTo>
                <a:lnTo>
                  <a:pt x="3886200" y="1219200"/>
                </a:lnTo>
                <a:close/>
                <a:moveTo>
                  <a:pt x="3657600" y="1066800"/>
                </a:moveTo>
                <a:lnTo>
                  <a:pt x="3962400" y="1066800"/>
                </a:lnTo>
                <a:cubicBezTo>
                  <a:pt x="4004481" y="1066800"/>
                  <a:pt x="4038600" y="1100918"/>
                  <a:pt x="4038600" y="1143000"/>
                </a:cubicBezTo>
                <a:lnTo>
                  <a:pt x="4038600" y="3200400"/>
                </a:lnTo>
                <a:cubicBezTo>
                  <a:pt x="4038600" y="3242481"/>
                  <a:pt x="4004481" y="3276600"/>
                  <a:pt x="3962400" y="3276600"/>
                </a:cubicBezTo>
                <a:lnTo>
                  <a:pt x="3657600" y="3276600"/>
                </a:lnTo>
                <a:cubicBezTo>
                  <a:pt x="3615518" y="3276600"/>
                  <a:pt x="3581400" y="3242481"/>
                  <a:pt x="3581400" y="3200400"/>
                </a:cubicBezTo>
                <a:lnTo>
                  <a:pt x="3581400" y="1143000"/>
                </a:lnTo>
                <a:cubicBezTo>
                  <a:pt x="3581400" y="1100918"/>
                  <a:pt x="3615518" y="1066800"/>
                  <a:pt x="3657600" y="1066800"/>
                </a:cubicBezTo>
                <a:close/>
                <a:moveTo>
                  <a:pt x="3816324" y="304858"/>
                </a:moveTo>
                <a:cubicBezTo>
                  <a:pt x="3845922" y="307261"/>
                  <a:pt x="3872641" y="326953"/>
                  <a:pt x="3882542" y="356921"/>
                </a:cubicBezTo>
                <a:lnTo>
                  <a:pt x="4034942" y="814121"/>
                </a:lnTo>
                <a:cubicBezTo>
                  <a:pt x="4048239" y="854098"/>
                  <a:pt x="4026608" y="897294"/>
                  <a:pt x="3986631" y="910590"/>
                </a:cubicBezTo>
                <a:cubicBezTo>
                  <a:pt x="3946655" y="923887"/>
                  <a:pt x="3903459" y="902256"/>
                  <a:pt x="3890162" y="862280"/>
                </a:cubicBezTo>
                <a:lnTo>
                  <a:pt x="3795446" y="578358"/>
                </a:lnTo>
                <a:cubicBezTo>
                  <a:pt x="3119476" y="1852880"/>
                  <a:pt x="1857603" y="2667001"/>
                  <a:pt x="533400" y="2667001"/>
                </a:cubicBezTo>
                <a:lnTo>
                  <a:pt x="533400" y="2514601"/>
                </a:lnTo>
                <a:cubicBezTo>
                  <a:pt x="1785366" y="2514601"/>
                  <a:pt x="2980487" y="1751762"/>
                  <a:pt x="3635807" y="553289"/>
                </a:cubicBezTo>
                <a:lnTo>
                  <a:pt x="3386785" y="677799"/>
                </a:lnTo>
                <a:cubicBezTo>
                  <a:pt x="3349123" y="696611"/>
                  <a:pt x="3303336" y="681324"/>
                  <a:pt x="3284525" y="643662"/>
                </a:cubicBezTo>
                <a:cubicBezTo>
                  <a:pt x="3265713" y="606000"/>
                  <a:pt x="3281000" y="560213"/>
                  <a:pt x="3318662" y="541401"/>
                </a:cubicBezTo>
                <a:lnTo>
                  <a:pt x="3775862" y="312801"/>
                </a:lnTo>
                <a:cubicBezTo>
                  <a:pt x="3779225" y="311106"/>
                  <a:pt x="3782711" y="309658"/>
                  <a:pt x="3786283" y="308477"/>
                </a:cubicBezTo>
                <a:cubicBezTo>
                  <a:pt x="3796272" y="305177"/>
                  <a:pt x="3806458" y="304057"/>
                  <a:pt x="3816324" y="304858"/>
                </a:cubicBezTo>
                <a:close/>
                <a:moveTo>
                  <a:pt x="152400" y="152400"/>
                </a:moveTo>
                <a:lnTo>
                  <a:pt x="152400" y="3429000"/>
                </a:lnTo>
                <a:lnTo>
                  <a:pt x="4419600" y="3429000"/>
                </a:lnTo>
                <a:lnTo>
                  <a:pt x="4419600" y="152400"/>
                </a:lnTo>
                <a:close/>
                <a:moveTo>
                  <a:pt x="76200" y="0"/>
                </a:moveTo>
                <a:lnTo>
                  <a:pt x="4495800" y="0"/>
                </a:lnTo>
                <a:cubicBezTo>
                  <a:pt x="4537882" y="0"/>
                  <a:pt x="4572000" y="34118"/>
                  <a:pt x="4572000" y="76200"/>
                </a:cubicBezTo>
                <a:lnTo>
                  <a:pt x="4572000" y="3505200"/>
                </a:lnTo>
                <a:cubicBezTo>
                  <a:pt x="4572000" y="3547281"/>
                  <a:pt x="4537882" y="3581400"/>
                  <a:pt x="4495800" y="3581400"/>
                </a:cubicBezTo>
                <a:lnTo>
                  <a:pt x="3151175" y="3581400"/>
                </a:lnTo>
                <a:lnTo>
                  <a:pt x="3425647" y="4473397"/>
                </a:lnTo>
                <a:cubicBezTo>
                  <a:pt x="3438020" y="4513631"/>
                  <a:pt x="3415436" y="4556274"/>
                  <a:pt x="3375203" y="4568647"/>
                </a:cubicBezTo>
                <a:cubicBezTo>
                  <a:pt x="3334969" y="4581020"/>
                  <a:pt x="3292326" y="4558436"/>
                  <a:pt x="3279953" y="4518203"/>
                </a:cubicBezTo>
                <a:lnTo>
                  <a:pt x="3132353" y="4038600"/>
                </a:lnTo>
                <a:lnTo>
                  <a:pt x="1439646" y="4038600"/>
                </a:lnTo>
                <a:lnTo>
                  <a:pt x="1292199" y="4518203"/>
                </a:lnTo>
                <a:cubicBezTo>
                  <a:pt x="1279826" y="4558436"/>
                  <a:pt x="1237183" y="4581020"/>
                  <a:pt x="1196949" y="4568647"/>
                </a:cubicBezTo>
                <a:cubicBezTo>
                  <a:pt x="1156716" y="4556274"/>
                  <a:pt x="1134132" y="4513631"/>
                  <a:pt x="1146505" y="4473397"/>
                </a:cubicBezTo>
                <a:lnTo>
                  <a:pt x="1420825" y="3581400"/>
                </a:lnTo>
                <a:lnTo>
                  <a:pt x="76200" y="3581400"/>
                </a:lnTo>
                <a:cubicBezTo>
                  <a:pt x="34118" y="3581400"/>
                  <a:pt x="0" y="3547281"/>
                  <a:pt x="0" y="3505200"/>
                </a:cubicBezTo>
                <a:lnTo>
                  <a:pt x="0" y="76200"/>
                </a:lnTo>
                <a:cubicBezTo>
                  <a:pt x="0" y="34118"/>
                  <a:pt x="34118" y="0"/>
                  <a:pt x="762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55" name="Freeform: Shape 34">
            <a:extLst>
              <a:ext uri="{FF2B5EF4-FFF2-40B4-BE49-F238E27FC236}">
                <a16:creationId xmlns:a16="http://schemas.microsoft.com/office/drawing/2014/main" xmlns="" id="{D8E4CF53-AD6B-415F-9C01-9A90C84B3599}"/>
              </a:ext>
            </a:extLst>
          </p:cNvPr>
          <p:cNvSpPr>
            <a:spLocks noChangeAspect="1"/>
          </p:cNvSpPr>
          <p:nvPr/>
        </p:nvSpPr>
        <p:spPr>
          <a:xfrm>
            <a:off x="4648737" y="2826513"/>
            <a:ext cx="426720" cy="376811"/>
          </a:xfrm>
          <a:custGeom>
            <a:avLst/>
            <a:gdLst>
              <a:gd name="connsiteX0" fmla="*/ 4288736 w 4886325"/>
              <a:gd name="connsiteY0" fmla="*/ 1033133 h 4314825"/>
              <a:gd name="connsiteX1" fmla="*/ 4288736 w 4886325"/>
              <a:gd name="connsiteY1" fmla="*/ 248464 h 4314825"/>
              <a:gd name="connsiteX2" fmla="*/ 4169797 w 4886325"/>
              <a:gd name="connsiteY2" fmla="*/ 40686 h 4314825"/>
              <a:gd name="connsiteX3" fmla="*/ 3929282 w 4886325"/>
              <a:gd name="connsiteY3" fmla="*/ 38333 h 4314825"/>
              <a:gd name="connsiteX4" fmla="*/ 1587989 w 4886325"/>
              <a:gd name="connsiteY4" fmla="*/ 741297 h 4314825"/>
              <a:gd name="connsiteX5" fmla="*/ 831971 w 4886325"/>
              <a:gd name="connsiteY5" fmla="*/ 745040 h 4314825"/>
              <a:gd name="connsiteX6" fmla="*/ 466535 w 4886325"/>
              <a:gd name="connsiteY6" fmla="*/ 1069757 h 4314825"/>
              <a:gd name="connsiteX7" fmla="*/ 312658 w 4886325"/>
              <a:gd name="connsiteY7" fmla="*/ 1069757 h 4314825"/>
              <a:gd name="connsiteX8" fmla="*/ 7144 w 4886325"/>
              <a:gd name="connsiteY8" fmla="*/ 1375262 h 4314825"/>
              <a:gd name="connsiteX9" fmla="*/ 7144 w 4886325"/>
              <a:gd name="connsiteY9" fmla="*/ 2046470 h 4314825"/>
              <a:gd name="connsiteX10" fmla="*/ 312658 w 4886325"/>
              <a:gd name="connsiteY10" fmla="*/ 2351984 h 4314825"/>
              <a:gd name="connsiteX11" fmla="*/ 466515 w 4886325"/>
              <a:gd name="connsiteY11" fmla="*/ 2351984 h 4314825"/>
              <a:gd name="connsiteX12" fmla="*/ 683543 w 4886325"/>
              <a:gd name="connsiteY12" fmla="*/ 2645345 h 4314825"/>
              <a:gd name="connsiteX13" fmla="*/ 1231087 w 4886325"/>
              <a:gd name="connsiteY13" fmla="*/ 4156467 h 4314825"/>
              <a:gd name="connsiteX14" fmla="*/ 1455668 w 4886325"/>
              <a:gd name="connsiteY14" fmla="*/ 4313734 h 4314825"/>
              <a:gd name="connsiteX15" fmla="*/ 2005136 w 4886325"/>
              <a:gd name="connsiteY15" fmla="*/ 4313734 h 4314825"/>
              <a:gd name="connsiteX16" fmla="*/ 2200885 w 4886325"/>
              <a:gd name="connsiteY16" fmla="*/ 4211845 h 4314825"/>
              <a:gd name="connsiteX17" fmla="*/ 2229745 w 4886325"/>
              <a:gd name="connsiteY17" fmla="*/ 3993151 h 4314825"/>
              <a:gd name="connsiteX18" fmla="*/ 1759315 w 4886325"/>
              <a:gd name="connsiteY18" fmla="*/ 2695494 h 4314825"/>
              <a:gd name="connsiteX19" fmla="*/ 3929272 w 4886325"/>
              <a:gd name="connsiteY19" fmla="*/ 3383037 h 4314825"/>
              <a:gd name="connsiteX20" fmla="*/ 4047573 w 4886325"/>
              <a:gd name="connsiteY20" fmla="*/ 3414212 h 4314825"/>
              <a:gd name="connsiteX21" fmla="*/ 4169769 w 4886325"/>
              <a:gd name="connsiteY21" fmla="*/ 3380675 h 4314825"/>
              <a:gd name="connsiteX22" fmla="*/ 4288727 w 4886325"/>
              <a:gd name="connsiteY22" fmla="*/ 3172877 h 4314825"/>
              <a:gd name="connsiteX23" fmla="*/ 4288727 w 4886325"/>
              <a:gd name="connsiteY23" fmla="*/ 2388208 h 4314825"/>
              <a:gd name="connsiteX24" fmla="*/ 4883944 w 4886325"/>
              <a:gd name="connsiteY24" fmla="*/ 1710675 h 4314825"/>
              <a:gd name="connsiteX25" fmla="*/ 4288736 w 4886325"/>
              <a:gd name="connsiteY25" fmla="*/ 1033133 h 4314825"/>
              <a:gd name="connsiteX26" fmla="*/ 463877 w 4886325"/>
              <a:gd name="connsiteY26" fmla="*/ 2116355 h 4314825"/>
              <a:gd name="connsiteX27" fmla="*/ 312658 w 4886325"/>
              <a:gd name="connsiteY27" fmla="*/ 2116355 h 4314825"/>
              <a:gd name="connsiteX28" fmla="*/ 242764 w 4886325"/>
              <a:gd name="connsiteY28" fmla="*/ 2046460 h 4314825"/>
              <a:gd name="connsiteX29" fmla="*/ 242764 w 4886325"/>
              <a:gd name="connsiteY29" fmla="*/ 1375262 h 4314825"/>
              <a:gd name="connsiteX30" fmla="*/ 312658 w 4886325"/>
              <a:gd name="connsiteY30" fmla="*/ 1305377 h 4314825"/>
              <a:gd name="connsiteX31" fmla="*/ 463877 w 4886325"/>
              <a:gd name="connsiteY31" fmla="*/ 1305377 h 4314825"/>
              <a:gd name="connsiteX32" fmla="*/ 463877 w 4886325"/>
              <a:gd name="connsiteY32" fmla="*/ 2116355 h 4314825"/>
              <a:gd name="connsiteX33" fmla="*/ 778002 w 4886325"/>
              <a:gd name="connsiteY33" fmla="*/ 2429470 h 4314825"/>
              <a:gd name="connsiteX34" fmla="*/ 699497 w 4886325"/>
              <a:gd name="connsiteY34" fmla="*/ 2308617 h 4314825"/>
              <a:gd name="connsiteX35" fmla="*/ 699497 w 4886325"/>
              <a:gd name="connsiteY35" fmla="*/ 1113106 h 4314825"/>
              <a:gd name="connsiteX36" fmla="*/ 699507 w 4886325"/>
              <a:gd name="connsiteY36" fmla="*/ 1113106 h 4314825"/>
              <a:gd name="connsiteX37" fmla="*/ 831961 w 4886325"/>
              <a:gd name="connsiteY37" fmla="*/ 980660 h 4314825"/>
              <a:gd name="connsiteX38" fmla="*/ 1473308 w 4886325"/>
              <a:gd name="connsiteY38" fmla="*/ 980660 h 4314825"/>
              <a:gd name="connsiteX39" fmla="*/ 1473308 w 4886325"/>
              <a:gd name="connsiteY39" fmla="*/ 2441072 h 4314825"/>
              <a:gd name="connsiteX40" fmla="*/ 823579 w 4886325"/>
              <a:gd name="connsiteY40" fmla="*/ 2440652 h 4314825"/>
              <a:gd name="connsiteX41" fmla="*/ 778002 w 4886325"/>
              <a:gd name="connsiteY41" fmla="*/ 2429470 h 4314825"/>
              <a:gd name="connsiteX42" fmla="*/ 2008261 w 4886325"/>
              <a:gd name="connsiteY42" fmla="*/ 4073561 h 4314825"/>
              <a:gd name="connsiteX43" fmla="*/ 2007870 w 4886325"/>
              <a:gd name="connsiteY43" fmla="*/ 4076647 h 4314825"/>
              <a:gd name="connsiteX44" fmla="*/ 2005127 w 4886325"/>
              <a:gd name="connsiteY44" fmla="*/ 4078086 h 4314825"/>
              <a:gd name="connsiteX45" fmla="*/ 1455658 w 4886325"/>
              <a:gd name="connsiteY45" fmla="*/ 4078086 h 4314825"/>
              <a:gd name="connsiteX46" fmla="*/ 1452544 w 4886325"/>
              <a:gd name="connsiteY46" fmla="*/ 4076038 h 4314825"/>
              <a:gd name="connsiteX47" fmla="*/ 945499 w 4886325"/>
              <a:gd name="connsiteY47" fmla="*/ 2676682 h 4314825"/>
              <a:gd name="connsiteX48" fmla="*/ 1501864 w 4886325"/>
              <a:gd name="connsiteY48" fmla="*/ 2676682 h 4314825"/>
              <a:gd name="connsiteX49" fmla="*/ 2008261 w 4886325"/>
              <a:gd name="connsiteY49" fmla="*/ 4073561 h 4314825"/>
              <a:gd name="connsiteX50" fmla="*/ 4053116 w 4886325"/>
              <a:gd name="connsiteY50" fmla="*/ 3172887 h 4314825"/>
              <a:gd name="connsiteX51" fmla="*/ 4050573 w 4886325"/>
              <a:gd name="connsiteY51" fmla="*/ 3177449 h 4314825"/>
              <a:gd name="connsiteX52" fmla="*/ 4044286 w 4886325"/>
              <a:gd name="connsiteY52" fmla="*/ 3177392 h 4314825"/>
              <a:gd name="connsiteX53" fmla="*/ 1708928 w 4886325"/>
              <a:gd name="connsiteY53" fmla="*/ 2453873 h 4314825"/>
              <a:gd name="connsiteX54" fmla="*/ 1708928 w 4886325"/>
              <a:gd name="connsiteY54" fmla="*/ 967592 h 4314825"/>
              <a:gd name="connsiteX55" fmla="*/ 4044258 w 4886325"/>
              <a:gd name="connsiteY55" fmla="*/ 243978 h 4314825"/>
              <a:gd name="connsiteX56" fmla="*/ 4050573 w 4886325"/>
              <a:gd name="connsiteY56" fmla="*/ 243921 h 4314825"/>
              <a:gd name="connsiteX57" fmla="*/ 4053116 w 4886325"/>
              <a:gd name="connsiteY57" fmla="*/ 248464 h 4314825"/>
              <a:gd name="connsiteX58" fmla="*/ 4053116 w 4886325"/>
              <a:gd name="connsiteY58" fmla="*/ 3172887 h 4314825"/>
              <a:gd name="connsiteX59" fmla="*/ 4288736 w 4886325"/>
              <a:gd name="connsiteY59" fmla="*/ 2149702 h 4314825"/>
              <a:gd name="connsiteX60" fmla="*/ 4288736 w 4886325"/>
              <a:gd name="connsiteY60" fmla="*/ 1271640 h 4314825"/>
              <a:gd name="connsiteX61" fmla="*/ 4648324 w 4886325"/>
              <a:gd name="connsiteY61" fmla="*/ 1710666 h 4314825"/>
              <a:gd name="connsiteX62" fmla="*/ 4288736 w 4886325"/>
              <a:gd name="connsiteY62" fmla="*/ 2149702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886325" h="4314825">
                <a:moveTo>
                  <a:pt x="4288736" y="1033133"/>
                </a:moveTo>
                <a:lnTo>
                  <a:pt x="4288736" y="248464"/>
                </a:lnTo>
                <a:cubicBezTo>
                  <a:pt x="4288736" y="162053"/>
                  <a:pt x="4244273" y="84377"/>
                  <a:pt x="4169797" y="40686"/>
                </a:cubicBezTo>
                <a:cubicBezTo>
                  <a:pt x="4095036" y="-3177"/>
                  <a:pt x="4005110" y="-4082"/>
                  <a:pt x="3929282" y="38333"/>
                </a:cubicBezTo>
                <a:cubicBezTo>
                  <a:pt x="3205153" y="443298"/>
                  <a:pt x="2417426" y="679794"/>
                  <a:pt x="1587989" y="741297"/>
                </a:cubicBezTo>
                <a:cubicBezTo>
                  <a:pt x="1581636" y="741764"/>
                  <a:pt x="831971" y="745040"/>
                  <a:pt x="831971" y="745040"/>
                </a:cubicBezTo>
                <a:cubicBezTo>
                  <a:pt x="643690" y="745040"/>
                  <a:pt x="488071" y="887182"/>
                  <a:pt x="466535" y="1069757"/>
                </a:cubicBezTo>
                <a:lnTo>
                  <a:pt x="312658" y="1069757"/>
                </a:lnTo>
                <a:cubicBezTo>
                  <a:pt x="144209" y="1069757"/>
                  <a:pt x="7144" y="1206803"/>
                  <a:pt x="7144" y="1375262"/>
                </a:cubicBezTo>
                <a:lnTo>
                  <a:pt x="7144" y="2046470"/>
                </a:lnTo>
                <a:cubicBezTo>
                  <a:pt x="7144" y="2214929"/>
                  <a:pt x="144209" y="2351984"/>
                  <a:pt x="312658" y="2351984"/>
                </a:cubicBezTo>
                <a:lnTo>
                  <a:pt x="466515" y="2351984"/>
                </a:lnTo>
                <a:cubicBezTo>
                  <a:pt x="482022" y="2483382"/>
                  <a:pt x="566947" y="2593757"/>
                  <a:pt x="683543" y="2645345"/>
                </a:cubicBezTo>
                <a:lnTo>
                  <a:pt x="1231087" y="4156467"/>
                </a:lnTo>
                <a:cubicBezTo>
                  <a:pt x="1265311" y="4250526"/>
                  <a:pt x="1355550" y="4313734"/>
                  <a:pt x="1455668" y="4313734"/>
                </a:cubicBezTo>
                <a:lnTo>
                  <a:pt x="2005136" y="4313734"/>
                </a:lnTo>
                <a:cubicBezTo>
                  <a:pt x="2083032" y="4313734"/>
                  <a:pt x="2156203" y="4275644"/>
                  <a:pt x="2200885" y="4211845"/>
                </a:cubicBezTo>
                <a:cubicBezTo>
                  <a:pt x="2245567" y="4148028"/>
                  <a:pt x="2256339" y="4066237"/>
                  <a:pt x="2229745" y="3993151"/>
                </a:cubicBezTo>
                <a:lnTo>
                  <a:pt x="1759315" y="2695494"/>
                </a:lnTo>
                <a:cubicBezTo>
                  <a:pt x="2525906" y="2775132"/>
                  <a:pt x="3255112" y="3006018"/>
                  <a:pt x="3929272" y="3383037"/>
                </a:cubicBezTo>
                <a:cubicBezTo>
                  <a:pt x="3966467" y="3403839"/>
                  <a:pt x="4007053" y="3414212"/>
                  <a:pt x="4047573" y="3414212"/>
                </a:cubicBezTo>
                <a:cubicBezTo>
                  <a:pt x="4089645" y="3414203"/>
                  <a:pt x="4131678" y="3403020"/>
                  <a:pt x="4169769" y="3380675"/>
                </a:cubicBezTo>
                <a:cubicBezTo>
                  <a:pt x="4244245" y="3336974"/>
                  <a:pt x="4288727" y="3259307"/>
                  <a:pt x="4288727" y="3172877"/>
                </a:cubicBezTo>
                <a:lnTo>
                  <a:pt x="4288727" y="2388208"/>
                </a:lnTo>
                <a:cubicBezTo>
                  <a:pt x="4624016" y="2344774"/>
                  <a:pt x="4883944" y="2057604"/>
                  <a:pt x="4883944" y="1710675"/>
                </a:cubicBezTo>
                <a:cubicBezTo>
                  <a:pt x="4883944" y="1363737"/>
                  <a:pt x="4624016" y="1076558"/>
                  <a:pt x="4288736" y="1033133"/>
                </a:cubicBezTo>
                <a:close/>
                <a:moveTo>
                  <a:pt x="463877" y="2116355"/>
                </a:moveTo>
                <a:lnTo>
                  <a:pt x="312658" y="2116355"/>
                </a:lnTo>
                <a:cubicBezTo>
                  <a:pt x="274110" y="2116355"/>
                  <a:pt x="242764" y="2085008"/>
                  <a:pt x="242764" y="2046460"/>
                </a:cubicBezTo>
                <a:lnTo>
                  <a:pt x="242764" y="1375262"/>
                </a:lnTo>
                <a:cubicBezTo>
                  <a:pt x="242764" y="1336743"/>
                  <a:pt x="274110" y="1305377"/>
                  <a:pt x="312658" y="1305377"/>
                </a:cubicBezTo>
                <a:lnTo>
                  <a:pt x="463877" y="1305377"/>
                </a:lnTo>
                <a:lnTo>
                  <a:pt x="463877" y="2116355"/>
                </a:lnTo>
                <a:close/>
                <a:moveTo>
                  <a:pt x="778002" y="2429470"/>
                </a:moveTo>
                <a:cubicBezTo>
                  <a:pt x="731806" y="2408763"/>
                  <a:pt x="699497" y="2362424"/>
                  <a:pt x="699497" y="2308617"/>
                </a:cubicBezTo>
                <a:lnTo>
                  <a:pt x="699497" y="1113106"/>
                </a:lnTo>
                <a:lnTo>
                  <a:pt x="699507" y="1113106"/>
                </a:lnTo>
                <a:cubicBezTo>
                  <a:pt x="699507" y="1040077"/>
                  <a:pt x="758933" y="980660"/>
                  <a:pt x="831961" y="980660"/>
                </a:cubicBezTo>
                <a:lnTo>
                  <a:pt x="1473308" y="980660"/>
                </a:lnTo>
                <a:lnTo>
                  <a:pt x="1473308" y="2441072"/>
                </a:lnTo>
                <a:cubicBezTo>
                  <a:pt x="1473308" y="2441072"/>
                  <a:pt x="826370" y="2440824"/>
                  <a:pt x="823579" y="2440652"/>
                </a:cubicBezTo>
                <a:cubicBezTo>
                  <a:pt x="799948" y="2437919"/>
                  <a:pt x="794976" y="2436700"/>
                  <a:pt x="778002" y="2429470"/>
                </a:cubicBezTo>
                <a:close/>
                <a:moveTo>
                  <a:pt x="2008261" y="4073561"/>
                </a:moveTo>
                <a:cubicBezTo>
                  <a:pt x="2008642" y="4074523"/>
                  <a:pt x="2008889" y="4075209"/>
                  <a:pt x="2007870" y="4076647"/>
                </a:cubicBezTo>
                <a:cubicBezTo>
                  <a:pt x="2006870" y="4078086"/>
                  <a:pt x="2006127" y="4078086"/>
                  <a:pt x="2005127" y="4078086"/>
                </a:cubicBezTo>
                <a:lnTo>
                  <a:pt x="1455658" y="4078086"/>
                </a:lnTo>
                <a:cubicBezTo>
                  <a:pt x="1454258" y="4078086"/>
                  <a:pt x="1452972" y="4077200"/>
                  <a:pt x="1452544" y="4076038"/>
                </a:cubicBezTo>
                <a:lnTo>
                  <a:pt x="945499" y="2676682"/>
                </a:lnTo>
                <a:lnTo>
                  <a:pt x="1501864" y="2676682"/>
                </a:lnTo>
                <a:lnTo>
                  <a:pt x="2008261" y="4073561"/>
                </a:lnTo>
                <a:close/>
                <a:moveTo>
                  <a:pt x="4053116" y="3172887"/>
                </a:moveTo>
                <a:cubicBezTo>
                  <a:pt x="4053116" y="3174592"/>
                  <a:pt x="4053116" y="3175954"/>
                  <a:pt x="4050573" y="3177449"/>
                </a:cubicBezTo>
                <a:cubicBezTo>
                  <a:pt x="4047544" y="3179202"/>
                  <a:pt x="4045734" y="3178202"/>
                  <a:pt x="4044286" y="3177392"/>
                </a:cubicBezTo>
                <a:cubicBezTo>
                  <a:pt x="3320063" y="2772389"/>
                  <a:pt x="2534869" y="2529263"/>
                  <a:pt x="1708928" y="2453873"/>
                </a:cubicBezTo>
                <a:lnTo>
                  <a:pt x="1708928" y="967592"/>
                </a:lnTo>
                <a:cubicBezTo>
                  <a:pt x="2534936" y="892087"/>
                  <a:pt x="3320129" y="648943"/>
                  <a:pt x="4044258" y="243978"/>
                </a:cubicBezTo>
                <a:cubicBezTo>
                  <a:pt x="4045744" y="243168"/>
                  <a:pt x="4047582" y="242168"/>
                  <a:pt x="4050573" y="243921"/>
                </a:cubicBezTo>
                <a:cubicBezTo>
                  <a:pt x="4053116" y="245416"/>
                  <a:pt x="4053116" y="246759"/>
                  <a:pt x="4053116" y="248464"/>
                </a:cubicBezTo>
                <a:lnTo>
                  <a:pt x="4053116" y="3172887"/>
                </a:lnTo>
                <a:close/>
                <a:moveTo>
                  <a:pt x="4288736" y="2149702"/>
                </a:moveTo>
                <a:lnTo>
                  <a:pt x="4288736" y="1271640"/>
                </a:lnTo>
                <a:cubicBezTo>
                  <a:pt x="4493552" y="1312730"/>
                  <a:pt x="4648324" y="1493943"/>
                  <a:pt x="4648324" y="1710666"/>
                </a:cubicBezTo>
                <a:cubicBezTo>
                  <a:pt x="4648324" y="1927398"/>
                  <a:pt x="4493543" y="2108620"/>
                  <a:pt x="4288736" y="21497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172644" y="3203324"/>
            <a:ext cx="476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ОБЩЕСТВЕННЫЕ ОБСУЖДЕНИЯ </a:t>
            </a:r>
            <a:r>
              <a:rPr lang="ru-RU" sz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ВЕДОМСТВЕННЫХ ЦЕЛЕВЫХ ПРОГРАММ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172644" y="3777985"/>
            <a:ext cx="4769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ПУБЛИЧНЫЕ СЛУШАНИЯ </a:t>
            </a:r>
            <a:r>
              <a:rPr lang="ru-RU" sz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ПРОЕКТА РЕШЕНИЯ О БЮДЖЕТЕ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172644" y="4353754"/>
            <a:ext cx="476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ОБЩЕСТВЕННЫЕ ОБСУЖДЕНИЯ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ПРИОРИТЕТНОГО ПРОЕКТА </a:t>
            </a: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«ФОРМИРОВАНИЕ КОМФОРТНОЙ ГОРОДСКОЙ СРЕДЫ»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201314" y="4955779"/>
            <a:ext cx="476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ПУБЛИЧНЫЕ СЛУШАНИЯ </a:t>
            </a:r>
            <a:r>
              <a:rPr lang="ru-RU" sz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ПО ПРОЕКТУ РЕШЕНИЯ ОБ ИСПОЛНЕНИИ БЮДЖЕТА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xmlns="" id="{9C326D90-3F16-7245-A23A-73718F1F1B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3925" y="5719734"/>
            <a:ext cx="5754009" cy="786465"/>
            <a:chOff x="0" y="1223"/>
            <a:chExt cx="7686" cy="1835"/>
          </a:xfrm>
        </p:grpSpPr>
        <p:sp>
          <p:nvSpPr>
            <p:cNvPr id="45" name="AutoShape 3">
              <a:extLst>
                <a:ext uri="{FF2B5EF4-FFF2-40B4-BE49-F238E27FC236}">
                  <a16:creationId xmlns:a16="http://schemas.microsoft.com/office/drawing/2014/main" xmlns="" id="{504AFF35-39D1-444D-9A5C-F25716D1E2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279"/>
              <a:ext cx="7680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xmlns="" id="{F2410C28-E69E-5F4F-AF46-5414DF0D0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" y="1268"/>
              <a:ext cx="1308" cy="446"/>
            </a:xfrm>
            <a:custGeom>
              <a:avLst/>
              <a:gdLst>
                <a:gd name="T0" fmla="*/ 154 w 232"/>
                <a:gd name="T1" fmla="*/ 7 h 79"/>
                <a:gd name="T2" fmla="*/ 72 w 232"/>
                <a:gd name="T3" fmla="*/ 9 h 79"/>
                <a:gd name="T4" fmla="*/ 9 w 232"/>
                <a:gd name="T5" fmla="*/ 45 h 79"/>
                <a:gd name="T6" fmla="*/ 15 w 232"/>
                <a:gd name="T7" fmla="*/ 77 h 79"/>
                <a:gd name="T8" fmla="*/ 34 w 232"/>
                <a:gd name="T9" fmla="*/ 75 h 79"/>
                <a:gd name="T10" fmla="*/ 77 w 232"/>
                <a:gd name="T11" fmla="*/ 49 h 79"/>
                <a:gd name="T12" fmla="*/ 153 w 232"/>
                <a:gd name="T13" fmla="*/ 48 h 79"/>
                <a:gd name="T14" fmla="*/ 201 w 232"/>
                <a:gd name="T15" fmla="*/ 77 h 79"/>
                <a:gd name="T16" fmla="*/ 219 w 232"/>
                <a:gd name="T17" fmla="*/ 76 h 79"/>
                <a:gd name="T18" fmla="*/ 222 w 232"/>
                <a:gd name="T19" fmla="*/ 44 h 79"/>
                <a:gd name="T20" fmla="*/ 154 w 232"/>
                <a:gd name="T21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79">
                  <a:moveTo>
                    <a:pt x="154" y="7"/>
                  </a:moveTo>
                  <a:cubicBezTo>
                    <a:pt x="124" y="0"/>
                    <a:pt x="95" y="1"/>
                    <a:pt x="72" y="9"/>
                  </a:cubicBezTo>
                  <a:cubicBezTo>
                    <a:pt x="41" y="18"/>
                    <a:pt x="13" y="41"/>
                    <a:pt x="9" y="45"/>
                  </a:cubicBezTo>
                  <a:cubicBezTo>
                    <a:pt x="0" y="55"/>
                    <a:pt x="3" y="71"/>
                    <a:pt x="15" y="77"/>
                  </a:cubicBezTo>
                  <a:cubicBezTo>
                    <a:pt x="21" y="79"/>
                    <a:pt x="28" y="79"/>
                    <a:pt x="34" y="75"/>
                  </a:cubicBezTo>
                  <a:cubicBezTo>
                    <a:pt x="36" y="74"/>
                    <a:pt x="55" y="57"/>
                    <a:pt x="77" y="49"/>
                  </a:cubicBezTo>
                  <a:cubicBezTo>
                    <a:pt x="103" y="39"/>
                    <a:pt x="130" y="40"/>
                    <a:pt x="153" y="48"/>
                  </a:cubicBezTo>
                  <a:cubicBezTo>
                    <a:pt x="184" y="58"/>
                    <a:pt x="193" y="74"/>
                    <a:pt x="201" y="77"/>
                  </a:cubicBezTo>
                  <a:cubicBezTo>
                    <a:pt x="207" y="79"/>
                    <a:pt x="214" y="79"/>
                    <a:pt x="219" y="76"/>
                  </a:cubicBezTo>
                  <a:cubicBezTo>
                    <a:pt x="230" y="69"/>
                    <a:pt x="232" y="53"/>
                    <a:pt x="222" y="44"/>
                  </a:cubicBezTo>
                  <a:cubicBezTo>
                    <a:pt x="205" y="26"/>
                    <a:pt x="174" y="11"/>
                    <a:pt x="154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7C6CC9DF-F191-3042-87C6-58F017961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6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3" y="57"/>
                    <a:pt x="60" y="5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F3B8612B-EE6B-1340-AA9B-D88A9E28B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" y="2538"/>
              <a:ext cx="361" cy="367"/>
            </a:xfrm>
            <a:custGeom>
              <a:avLst/>
              <a:gdLst>
                <a:gd name="T0" fmla="*/ 3 w 64"/>
                <a:gd name="T1" fmla="*/ 13 h 65"/>
                <a:gd name="T2" fmla="*/ 4 w 64"/>
                <a:gd name="T3" fmla="*/ 8 h 65"/>
                <a:gd name="T4" fmla="*/ 57 w 64"/>
                <a:gd name="T5" fmla="*/ 1 h 65"/>
                <a:gd name="T6" fmla="*/ 64 w 64"/>
                <a:gd name="T7" fmla="*/ 6 h 65"/>
                <a:gd name="T8" fmla="*/ 64 w 64"/>
                <a:gd name="T9" fmla="*/ 60 h 65"/>
                <a:gd name="T10" fmla="*/ 59 w 64"/>
                <a:gd name="T11" fmla="*/ 62 h 65"/>
                <a:gd name="T12" fmla="*/ 3 w 64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" y="13"/>
                  </a:moveTo>
                  <a:cubicBezTo>
                    <a:pt x="0" y="11"/>
                    <a:pt x="0" y="9"/>
                    <a:pt x="4" y="8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1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DA346E47-33F8-0743-B4A6-A17E5FE8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7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4" y="57"/>
                    <a:pt x="60" y="5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3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xmlns="" id="{764F21BF-C13A-1B4B-B872-8833E2DF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1223"/>
              <a:ext cx="3434" cy="1835"/>
            </a:xfrm>
            <a:custGeom>
              <a:avLst/>
              <a:gdLst>
                <a:gd name="T0" fmla="*/ 11 w 609"/>
                <a:gd name="T1" fmla="*/ 52 h 325"/>
                <a:gd name="T2" fmla="*/ 163 w 609"/>
                <a:gd name="T3" fmla="*/ 18 h 325"/>
                <a:gd name="T4" fmla="*/ 287 w 609"/>
                <a:gd name="T5" fmla="*/ 118 h 325"/>
                <a:gd name="T6" fmla="*/ 354 w 609"/>
                <a:gd name="T7" fmla="*/ 188 h 325"/>
                <a:gd name="T8" fmla="*/ 508 w 609"/>
                <a:gd name="T9" fmla="*/ 278 h 325"/>
                <a:gd name="T10" fmla="*/ 580 w 609"/>
                <a:gd name="T11" fmla="*/ 241 h 325"/>
                <a:gd name="T12" fmla="*/ 602 w 609"/>
                <a:gd name="T13" fmla="*/ 245 h 325"/>
                <a:gd name="T14" fmla="*/ 606 w 609"/>
                <a:gd name="T15" fmla="*/ 267 h 325"/>
                <a:gd name="T16" fmla="*/ 511 w 609"/>
                <a:gd name="T17" fmla="*/ 318 h 325"/>
                <a:gd name="T18" fmla="*/ 328 w 609"/>
                <a:gd name="T19" fmla="*/ 218 h 325"/>
                <a:gd name="T20" fmla="*/ 260 w 609"/>
                <a:gd name="T21" fmla="*/ 147 h 325"/>
                <a:gd name="T22" fmla="*/ 161 w 609"/>
                <a:gd name="T23" fmla="*/ 59 h 325"/>
                <a:gd name="T24" fmla="*/ 37 w 609"/>
                <a:gd name="T25" fmla="*/ 81 h 325"/>
                <a:gd name="T26" fmla="*/ 14 w 609"/>
                <a:gd name="T27" fmla="*/ 84 h 325"/>
                <a:gd name="T28" fmla="*/ 11 w 609"/>
                <a:gd name="T29" fmla="*/ 52 h 325"/>
                <a:gd name="T30" fmla="*/ 11 w 609"/>
                <a:gd name="T31" fmla="*/ 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325">
                  <a:moveTo>
                    <a:pt x="11" y="52"/>
                  </a:moveTo>
                  <a:cubicBezTo>
                    <a:pt x="45" y="16"/>
                    <a:pt x="110" y="0"/>
                    <a:pt x="163" y="18"/>
                  </a:cubicBezTo>
                  <a:cubicBezTo>
                    <a:pt x="205" y="32"/>
                    <a:pt x="230" y="55"/>
                    <a:pt x="287" y="118"/>
                  </a:cubicBezTo>
                  <a:cubicBezTo>
                    <a:pt x="292" y="123"/>
                    <a:pt x="350" y="183"/>
                    <a:pt x="354" y="188"/>
                  </a:cubicBezTo>
                  <a:cubicBezTo>
                    <a:pt x="409" y="248"/>
                    <a:pt x="456" y="287"/>
                    <a:pt x="508" y="278"/>
                  </a:cubicBezTo>
                  <a:cubicBezTo>
                    <a:pt x="556" y="270"/>
                    <a:pt x="570" y="246"/>
                    <a:pt x="580" y="241"/>
                  </a:cubicBezTo>
                  <a:cubicBezTo>
                    <a:pt x="587" y="238"/>
                    <a:pt x="596" y="240"/>
                    <a:pt x="602" y="245"/>
                  </a:cubicBezTo>
                  <a:cubicBezTo>
                    <a:pt x="607" y="251"/>
                    <a:pt x="609" y="260"/>
                    <a:pt x="606" y="267"/>
                  </a:cubicBezTo>
                  <a:cubicBezTo>
                    <a:pt x="601" y="279"/>
                    <a:pt x="558" y="313"/>
                    <a:pt x="511" y="318"/>
                  </a:cubicBezTo>
                  <a:cubicBezTo>
                    <a:pt x="432" y="325"/>
                    <a:pt x="384" y="276"/>
                    <a:pt x="328" y="218"/>
                  </a:cubicBezTo>
                  <a:cubicBezTo>
                    <a:pt x="328" y="217"/>
                    <a:pt x="261" y="148"/>
                    <a:pt x="260" y="147"/>
                  </a:cubicBezTo>
                  <a:cubicBezTo>
                    <a:pt x="206" y="87"/>
                    <a:pt x="189" y="73"/>
                    <a:pt x="161" y="59"/>
                  </a:cubicBezTo>
                  <a:cubicBezTo>
                    <a:pt x="122" y="41"/>
                    <a:pt x="69" y="51"/>
                    <a:pt x="37" y="81"/>
                  </a:cubicBezTo>
                  <a:cubicBezTo>
                    <a:pt x="31" y="87"/>
                    <a:pt x="22" y="88"/>
                    <a:pt x="14" y="84"/>
                  </a:cubicBezTo>
                  <a:cubicBezTo>
                    <a:pt x="2" y="78"/>
                    <a:pt x="0" y="61"/>
                    <a:pt x="11" y="52"/>
                  </a:cubicBezTo>
                  <a:cubicBezTo>
                    <a:pt x="11" y="51"/>
                    <a:pt x="6" y="55"/>
                    <a:pt x="11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xmlns="" id="{10A7C084-1A09-1245-A4D6-7DACA89D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2538"/>
              <a:ext cx="361" cy="367"/>
            </a:xfrm>
            <a:custGeom>
              <a:avLst/>
              <a:gdLst>
                <a:gd name="T0" fmla="*/ 3 w 64"/>
                <a:gd name="T1" fmla="*/ 13 h 65"/>
                <a:gd name="T2" fmla="*/ 4 w 64"/>
                <a:gd name="T3" fmla="*/ 8 h 65"/>
                <a:gd name="T4" fmla="*/ 58 w 64"/>
                <a:gd name="T5" fmla="*/ 1 h 65"/>
                <a:gd name="T6" fmla="*/ 64 w 64"/>
                <a:gd name="T7" fmla="*/ 6 h 65"/>
                <a:gd name="T8" fmla="*/ 64 w 64"/>
                <a:gd name="T9" fmla="*/ 60 h 65"/>
                <a:gd name="T10" fmla="*/ 59 w 64"/>
                <a:gd name="T11" fmla="*/ 62 h 65"/>
                <a:gd name="T12" fmla="*/ 3 w 64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" y="13"/>
                  </a:moveTo>
                  <a:cubicBezTo>
                    <a:pt x="0" y="11"/>
                    <a:pt x="1" y="9"/>
                    <a:pt x="4" y="8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2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4B5A7DE1-B920-D544-B618-7DA9C374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6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3" y="57"/>
                    <a:pt x="60" y="5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xmlns="" id="{7B77106F-3A3E-3340-AB16-CDDEFF5EF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223"/>
              <a:ext cx="3440" cy="1835"/>
            </a:xfrm>
            <a:custGeom>
              <a:avLst/>
              <a:gdLst>
                <a:gd name="T0" fmla="*/ 11 w 610"/>
                <a:gd name="T1" fmla="*/ 52 h 325"/>
                <a:gd name="T2" fmla="*/ 163 w 610"/>
                <a:gd name="T3" fmla="*/ 18 h 325"/>
                <a:gd name="T4" fmla="*/ 287 w 610"/>
                <a:gd name="T5" fmla="*/ 118 h 325"/>
                <a:gd name="T6" fmla="*/ 355 w 610"/>
                <a:gd name="T7" fmla="*/ 188 h 325"/>
                <a:gd name="T8" fmla="*/ 509 w 610"/>
                <a:gd name="T9" fmla="*/ 278 h 325"/>
                <a:gd name="T10" fmla="*/ 580 w 610"/>
                <a:gd name="T11" fmla="*/ 241 h 325"/>
                <a:gd name="T12" fmla="*/ 602 w 610"/>
                <a:gd name="T13" fmla="*/ 245 h 325"/>
                <a:gd name="T14" fmla="*/ 606 w 610"/>
                <a:gd name="T15" fmla="*/ 267 h 325"/>
                <a:gd name="T16" fmla="*/ 512 w 610"/>
                <a:gd name="T17" fmla="*/ 318 h 325"/>
                <a:gd name="T18" fmla="*/ 329 w 610"/>
                <a:gd name="T19" fmla="*/ 218 h 325"/>
                <a:gd name="T20" fmla="*/ 261 w 610"/>
                <a:gd name="T21" fmla="*/ 147 h 325"/>
                <a:gd name="T22" fmla="*/ 161 w 610"/>
                <a:gd name="T23" fmla="*/ 59 h 325"/>
                <a:gd name="T24" fmla="*/ 38 w 610"/>
                <a:gd name="T25" fmla="*/ 81 h 325"/>
                <a:gd name="T26" fmla="*/ 15 w 610"/>
                <a:gd name="T27" fmla="*/ 84 h 325"/>
                <a:gd name="T28" fmla="*/ 11 w 610"/>
                <a:gd name="T29" fmla="*/ 52 h 325"/>
                <a:gd name="T30" fmla="*/ 11 w 610"/>
                <a:gd name="T31" fmla="*/ 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325">
                  <a:moveTo>
                    <a:pt x="11" y="52"/>
                  </a:moveTo>
                  <a:cubicBezTo>
                    <a:pt x="46" y="16"/>
                    <a:pt x="111" y="0"/>
                    <a:pt x="163" y="18"/>
                  </a:cubicBezTo>
                  <a:cubicBezTo>
                    <a:pt x="205" y="32"/>
                    <a:pt x="230" y="55"/>
                    <a:pt x="287" y="118"/>
                  </a:cubicBezTo>
                  <a:cubicBezTo>
                    <a:pt x="292" y="123"/>
                    <a:pt x="350" y="183"/>
                    <a:pt x="355" y="188"/>
                  </a:cubicBezTo>
                  <a:cubicBezTo>
                    <a:pt x="409" y="248"/>
                    <a:pt x="456" y="287"/>
                    <a:pt x="509" y="278"/>
                  </a:cubicBezTo>
                  <a:cubicBezTo>
                    <a:pt x="556" y="270"/>
                    <a:pt x="571" y="246"/>
                    <a:pt x="580" y="241"/>
                  </a:cubicBezTo>
                  <a:cubicBezTo>
                    <a:pt x="587" y="238"/>
                    <a:pt x="596" y="240"/>
                    <a:pt x="602" y="245"/>
                  </a:cubicBezTo>
                  <a:cubicBezTo>
                    <a:pt x="608" y="251"/>
                    <a:pt x="610" y="260"/>
                    <a:pt x="606" y="267"/>
                  </a:cubicBezTo>
                  <a:cubicBezTo>
                    <a:pt x="601" y="279"/>
                    <a:pt x="559" y="313"/>
                    <a:pt x="512" y="318"/>
                  </a:cubicBezTo>
                  <a:cubicBezTo>
                    <a:pt x="432" y="325"/>
                    <a:pt x="384" y="276"/>
                    <a:pt x="329" y="218"/>
                  </a:cubicBezTo>
                  <a:cubicBezTo>
                    <a:pt x="328" y="217"/>
                    <a:pt x="261" y="148"/>
                    <a:pt x="261" y="147"/>
                  </a:cubicBezTo>
                  <a:cubicBezTo>
                    <a:pt x="206" y="87"/>
                    <a:pt x="189" y="73"/>
                    <a:pt x="161" y="59"/>
                  </a:cubicBezTo>
                  <a:cubicBezTo>
                    <a:pt x="122" y="41"/>
                    <a:pt x="69" y="51"/>
                    <a:pt x="38" y="81"/>
                  </a:cubicBezTo>
                  <a:cubicBezTo>
                    <a:pt x="32" y="87"/>
                    <a:pt x="22" y="88"/>
                    <a:pt x="15" y="84"/>
                  </a:cubicBezTo>
                  <a:cubicBezTo>
                    <a:pt x="3" y="78"/>
                    <a:pt x="0" y="61"/>
                    <a:pt x="11" y="52"/>
                  </a:cubicBezTo>
                  <a:cubicBezTo>
                    <a:pt x="12" y="51"/>
                    <a:pt x="7" y="55"/>
                    <a:pt x="11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xmlns="" id="{EE6EE190-71F0-2346-B3E0-7157B730F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1223"/>
              <a:ext cx="3434" cy="1835"/>
            </a:xfrm>
            <a:custGeom>
              <a:avLst/>
              <a:gdLst>
                <a:gd name="T0" fmla="*/ 11 w 609"/>
                <a:gd name="T1" fmla="*/ 52 h 325"/>
                <a:gd name="T2" fmla="*/ 163 w 609"/>
                <a:gd name="T3" fmla="*/ 18 h 325"/>
                <a:gd name="T4" fmla="*/ 287 w 609"/>
                <a:gd name="T5" fmla="*/ 118 h 325"/>
                <a:gd name="T6" fmla="*/ 354 w 609"/>
                <a:gd name="T7" fmla="*/ 188 h 325"/>
                <a:gd name="T8" fmla="*/ 508 w 609"/>
                <a:gd name="T9" fmla="*/ 278 h 325"/>
                <a:gd name="T10" fmla="*/ 580 w 609"/>
                <a:gd name="T11" fmla="*/ 241 h 325"/>
                <a:gd name="T12" fmla="*/ 602 w 609"/>
                <a:gd name="T13" fmla="*/ 245 h 325"/>
                <a:gd name="T14" fmla="*/ 606 w 609"/>
                <a:gd name="T15" fmla="*/ 267 h 325"/>
                <a:gd name="T16" fmla="*/ 511 w 609"/>
                <a:gd name="T17" fmla="*/ 318 h 325"/>
                <a:gd name="T18" fmla="*/ 328 w 609"/>
                <a:gd name="T19" fmla="*/ 218 h 325"/>
                <a:gd name="T20" fmla="*/ 260 w 609"/>
                <a:gd name="T21" fmla="*/ 147 h 325"/>
                <a:gd name="T22" fmla="*/ 161 w 609"/>
                <a:gd name="T23" fmla="*/ 59 h 325"/>
                <a:gd name="T24" fmla="*/ 37 w 609"/>
                <a:gd name="T25" fmla="*/ 81 h 325"/>
                <a:gd name="T26" fmla="*/ 14 w 609"/>
                <a:gd name="T27" fmla="*/ 84 h 325"/>
                <a:gd name="T28" fmla="*/ 11 w 609"/>
                <a:gd name="T29" fmla="*/ 52 h 325"/>
                <a:gd name="T30" fmla="*/ 11 w 609"/>
                <a:gd name="T31" fmla="*/ 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325">
                  <a:moveTo>
                    <a:pt x="11" y="52"/>
                  </a:moveTo>
                  <a:cubicBezTo>
                    <a:pt x="45" y="16"/>
                    <a:pt x="110" y="0"/>
                    <a:pt x="163" y="18"/>
                  </a:cubicBezTo>
                  <a:cubicBezTo>
                    <a:pt x="205" y="32"/>
                    <a:pt x="230" y="55"/>
                    <a:pt x="287" y="118"/>
                  </a:cubicBezTo>
                  <a:cubicBezTo>
                    <a:pt x="292" y="123"/>
                    <a:pt x="350" y="183"/>
                    <a:pt x="354" y="188"/>
                  </a:cubicBezTo>
                  <a:cubicBezTo>
                    <a:pt x="409" y="248"/>
                    <a:pt x="456" y="287"/>
                    <a:pt x="508" y="278"/>
                  </a:cubicBezTo>
                  <a:cubicBezTo>
                    <a:pt x="556" y="270"/>
                    <a:pt x="570" y="246"/>
                    <a:pt x="580" y="241"/>
                  </a:cubicBezTo>
                  <a:cubicBezTo>
                    <a:pt x="587" y="238"/>
                    <a:pt x="596" y="240"/>
                    <a:pt x="602" y="245"/>
                  </a:cubicBezTo>
                  <a:cubicBezTo>
                    <a:pt x="607" y="251"/>
                    <a:pt x="609" y="260"/>
                    <a:pt x="606" y="267"/>
                  </a:cubicBezTo>
                  <a:cubicBezTo>
                    <a:pt x="601" y="279"/>
                    <a:pt x="558" y="313"/>
                    <a:pt x="511" y="318"/>
                  </a:cubicBezTo>
                  <a:cubicBezTo>
                    <a:pt x="432" y="325"/>
                    <a:pt x="384" y="276"/>
                    <a:pt x="328" y="218"/>
                  </a:cubicBezTo>
                  <a:cubicBezTo>
                    <a:pt x="328" y="217"/>
                    <a:pt x="261" y="148"/>
                    <a:pt x="260" y="147"/>
                  </a:cubicBezTo>
                  <a:cubicBezTo>
                    <a:pt x="206" y="87"/>
                    <a:pt x="189" y="73"/>
                    <a:pt x="161" y="59"/>
                  </a:cubicBezTo>
                  <a:cubicBezTo>
                    <a:pt x="122" y="41"/>
                    <a:pt x="69" y="51"/>
                    <a:pt x="37" y="81"/>
                  </a:cubicBezTo>
                  <a:cubicBezTo>
                    <a:pt x="31" y="87"/>
                    <a:pt x="22" y="88"/>
                    <a:pt x="14" y="84"/>
                  </a:cubicBezTo>
                  <a:cubicBezTo>
                    <a:pt x="2" y="78"/>
                    <a:pt x="0" y="61"/>
                    <a:pt x="11" y="52"/>
                  </a:cubicBezTo>
                  <a:cubicBezTo>
                    <a:pt x="11" y="51"/>
                    <a:pt x="6" y="55"/>
                    <a:pt x="11" y="5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xmlns="" id="{0AC0AC43-5786-3E47-BB5D-D45B91BA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538"/>
              <a:ext cx="361" cy="367"/>
            </a:xfrm>
            <a:custGeom>
              <a:avLst/>
              <a:gdLst>
                <a:gd name="T0" fmla="*/ 3 w 64"/>
                <a:gd name="T1" fmla="*/ 13 h 65"/>
                <a:gd name="T2" fmla="*/ 4 w 64"/>
                <a:gd name="T3" fmla="*/ 8 h 65"/>
                <a:gd name="T4" fmla="*/ 57 w 64"/>
                <a:gd name="T5" fmla="*/ 1 h 65"/>
                <a:gd name="T6" fmla="*/ 64 w 64"/>
                <a:gd name="T7" fmla="*/ 6 h 65"/>
                <a:gd name="T8" fmla="*/ 64 w 64"/>
                <a:gd name="T9" fmla="*/ 60 h 65"/>
                <a:gd name="T10" fmla="*/ 59 w 64"/>
                <a:gd name="T11" fmla="*/ 62 h 65"/>
                <a:gd name="T12" fmla="*/ 3 w 64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" y="13"/>
                  </a:moveTo>
                  <a:cubicBezTo>
                    <a:pt x="0" y="11"/>
                    <a:pt x="0" y="9"/>
                    <a:pt x="4" y="8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1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xmlns="" id="{5F2672E6-4504-4645-9293-F6B633601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7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4" y="57"/>
                    <a:pt x="60" y="5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3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22">
              <a:extLst>
                <a:ext uri="{FF2B5EF4-FFF2-40B4-BE49-F238E27FC236}">
                  <a16:creationId xmlns:a16="http://schemas.microsoft.com/office/drawing/2014/main" xmlns="" id="{1CB39BC2-332A-9648-A0BE-9FF8663D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748"/>
              <a:ext cx="886" cy="88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23">
              <a:extLst>
                <a:ext uri="{FF2B5EF4-FFF2-40B4-BE49-F238E27FC236}">
                  <a16:creationId xmlns:a16="http://schemas.microsoft.com/office/drawing/2014/main" xmlns="" id="{3F9000B1-9136-D24D-A4E2-5A65D4861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1736"/>
              <a:ext cx="885" cy="887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24">
              <a:extLst>
                <a:ext uri="{FF2B5EF4-FFF2-40B4-BE49-F238E27FC236}">
                  <a16:creationId xmlns:a16="http://schemas.microsoft.com/office/drawing/2014/main" xmlns="" id="{A8B8DA28-8DC8-A24A-9A82-6184DD1B7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742"/>
              <a:ext cx="891" cy="892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25">
              <a:extLst>
                <a:ext uri="{FF2B5EF4-FFF2-40B4-BE49-F238E27FC236}">
                  <a16:creationId xmlns:a16="http://schemas.microsoft.com/office/drawing/2014/main" xmlns="" id="{C7229707-67B7-3040-A98E-9A9EF0468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4" y="1742"/>
              <a:ext cx="874" cy="87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xmlns="" id="{4B0E0E7E-0393-4E40-A82F-CBD030F5A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538"/>
              <a:ext cx="366" cy="367"/>
            </a:xfrm>
            <a:custGeom>
              <a:avLst/>
              <a:gdLst>
                <a:gd name="T0" fmla="*/ 3 w 65"/>
                <a:gd name="T1" fmla="*/ 13 h 65"/>
                <a:gd name="T2" fmla="*/ 5 w 65"/>
                <a:gd name="T3" fmla="*/ 8 h 65"/>
                <a:gd name="T4" fmla="*/ 58 w 65"/>
                <a:gd name="T5" fmla="*/ 1 h 65"/>
                <a:gd name="T6" fmla="*/ 65 w 65"/>
                <a:gd name="T7" fmla="*/ 6 h 65"/>
                <a:gd name="T8" fmla="*/ 64 w 65"/>
                <a:gd name="T9" fmla="*/ 60 h 65"/>
                <a:gd name="T10" fmla="*/ 59 w 65"/>
                <a:gd name="T11" fmla="*/ 62 h 65"/>
                <a:gd name="T12" fmla="*/ 3 w 65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" y="13"/>
                  </a:moveTo>
                  <a:cubicBezTo>
                    <a:pt x="0" y="11"/>
                    <a:pt x="1" y="9"/>
                    <a:pt x="5" y="8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3"/>
                    <a:pt x="65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2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xmlns="" id="{3940E9F6-CFD0-C943-B973-113E7BB37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2606"/>
              <a:ext cx="1308" cy="452"/>
            </a:xfrm>
            <a:custGeom>
              <a:avLst/>
              <a:gdLst>
                <a:gd name="T0" fmla="*/ 78 w 232"/>
                <a:gd name="T1" fmla="*/ 73 h 80"/>
                <a:gd name="T2" fmla="*/ 160 w 232"/>
                <a:gd name="T3" fmla="*/ 70 h 80"/>
                <a:gd name="T4" fmla="*/ 223 w 232"/>
                <a:gd name="T5" fmla="*/ 34 h 80"/>
                <a:gd name="T6" fmla="*/ 217 w 232"/>
                <a:gd name="T7" fmla="*/ 3 h 80"/>
                <a:gd name="T8" fmla="*/ 198 w 232"/>
                <a:gd name="T9" fmla="*/ 4 h 80"/>
                <a:gd name="T10" fmla="*/ 155 w 232"/>
                <a:gd name="T11" fmla="*/ 30 h 80"/>
                <a:gd name="T12" fmla="*/ 79 w 232"/>
                <a:gd name="T13" fmla="*/ 31 h 80"/>
                <a:gd name="T14" fmla="*/ 30 w 232"/>
                <a:gd name="T15" fmla="*/ 2 h 80"/>
                <a:gd name="T16" fmla="*/ 13 w 232"/>
                <a:gd name="T17" fmla="*/ 4 h 80"/>
                <a:gd name="T18" fmla="*/ 9 w 232"/>
                <a:gd name="T19" fmla="*/ 35 h 80"/>
                <a:gd name="T20" fmla="*/ 78 w 232"/>
                <a:gd name="T21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80">
                  <a:moveTo>
                    <a:pt x="78" y="73"/>
                  </a:moveTo>
                  <a:cubicBezTo>
                    <a:pt x="108" y="80"/>
                    <a:pt x="137" y="78"/>
                    <a:pt x="160" y="70"/>
                  </a:cubicBezTo>
                  <a:cubicBezTo>
                    <a:pt x="190" y="61"/>
                    <a:pt x="219" y="38"/>
                    <a:pt x="223" y="34"/>
                  </a:cubicBezTo>
                  <a:cubicBezTo>
                    <a:pt x="232" y="24"/>
                    <a:pt x="229" y="8"/>
                    <a:pt x="217" y="3"/>
                  </a:cubicBezTo>
                  <a:cubicBezTo>
                    <a:pt x="211" y="0"/>
                    <a:pt x="203" y="0"/>
                    <a:pt x="198" y="4"/>
                  </a:cubicBezTo>
                  <a:cubicBezTo>
                    <a:pt x="196" y="5"/>
                    <a:pt x="177" y="22"/>
                    <a:pt x="155" y="30"/>
                  </a:cubicBezTo>
                  <a:cubicBezTo>
                    <a:pt x="129" y="40"/>
                    <a:pt x="102" y="39"/>
                    <a:pt x="79" y="31"/>
                  </a:cubicBezTo>
                  <a:cubicBezTo>
                    <a:pt x="47" y="21"/>
                    <a:pt x="38" y="5"/>
                    <a:pt x="30" y="2"/>
                  </a:cubicBezTo>
                  <a:cubicBezTo>
                    <a:pt x="25" y="0"/>
                    <a:pt x="18" y="0"/>
                    <a:pt x="13" y="4"/>
                  </a:cubicBezTo>
                  <a:cubicBezTo>
                    <a:pt x="2" y="10"/>
                    <a:pt x="0" y="26"/>
                    <a:pt x="9" y="35"/>
                  </a:cubicBezTo>
                  <a:cubicBezTo>
                    <a:pt x="27" y="53"/>
                    <a:pt x="57" y="68"/>
                    <a:pt x="78" y="7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3264239"/>
            <a:ext cx="276224" cy="276224"/>
            <a:chOff x="1460006" y="1642203"/>
            <a:chExt cx="479425" cy="479425"/>
          </a:xfrm>
        </p:grpSpPr>
        <p:sp>
          <p:nvSpPr>
            <p:cNvPr id="46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3860927"/>
            <a:ext cx="276224" cy="276224"/>
            <a:chOff x="1460006" y="1642203"/>
            <a:chExt cx="479425" cy="479425"/>
          </a:xfrm>
        </p:grpSpPr>
        <p:sp>
          <p:nvSpPr>
            <p:cNvPr id="72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4425022"/>
            <a:ext cx="276224" cy="276224"/>
            <a:chOff x="1460006" y="1642203"/>
            <a:chExt cx="479425" cy="479425"/>
          </a:xfrm>
        </p:grpSpPr>
        <p:sp>
          <p:nvSpPr>
            <p:cNvPr id="75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5014110"/>
            <a:ext cx="276224" cy="276224"/>
            <a:chOff x="1460006" y="1642203"/>
            <a:chExt cx="479425" cy="479425"/>
          </a:xfrm>
        </p:grpSpPr>
        <p:sp>
          <p:nvSpPr>
            <p:cNvPr id="78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78" y="1630415"/>
            <a:ext cx="7234171" cy="4347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15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35" y="3390713"/>
            <a:ext cx="3689306" cy="33199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БЮДЖЕТНОЙ ПОЛИТИКИ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C1A679A-3F88-BB44-A0B3-7919429E711F}"/>
              </a:ext>
            </a:extLst>
          </p:cNvPr>
          <p:cNvGrpSpPr/>
          <p:nvPr/>
        </p:nvGrpSpPr>
        <p:grpSpPr>
          <a:xfrm>
            <a:off x="4714229" y="3262089"/>
            <a:ext cx="6133713" cy="3514627"/>
            <a:chOff x="6187056" y="1901992"/>
            <a:chExt cx="5184643" cy="28847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A4E14B6-A6A3-E242-966D-F85FA4761527}"/>
                </a:ext>
              </a:extLst>
            </p:cNvPr>
            <p:cNvGrpSpPr/>
            <p:nvPr/>
          </p:nvGrpSpPr>
          <p:grpSpPr>
            <a:xfrm>
              <a:off x="6187056" y="1901992"/>
              <a:ext cx="5184643" cy="2884747"/>
              <a:chOff x="5130107" y="3440790"/>
              <a:chExt cx="5778086" cy="321494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A94FBA0F-65FD-B245-8B35-B5F85BFF9EBF}"/>
                  </a:ext>
                </a:extLst>
              </p:cNvPr>
              <p:cNvSpPr/>
              <p:nvPr/>
            </p:nvSpPr>
            <p:spPr>
              <a:xfrm>
                <a:off x="7451169" y="4760867"/>
                <a:ext cx="1894863" cy="1894863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9E3B14C6-A216-EF43-968A-594EE4A50DF6}"/>
                  </a:ext>
                </a:extLst>
              </p:cNvPr>
              <p:cNvSpPr/>
              <p:nvPr/>
            </p:nvSpPr>
            <p:spPr>
              <a:xfrm>
                <a:off x="5427041" y="3468664"/>
                <a:ext cx="1274219" cy="1274219"/>
              </a:xfrm>
              <a:prstGeom prst="ellipse">
                <a:avLst/>
              </a:pr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AF61B7C1-5751-D44C-9C19-3CFD3DDE76FF}"/>
                  </a:ext>
                </a:extLst>
              </p:cNvPr>
              <p:cNvSpPr/>
              <p:nvPr/>
            </p:nvSpPr>
            <p:spPr>
              <a:xfrm>
                <a:off x="7945825" y="3733659"/>
                <a:ext cx="959268" cy="959268"/>
              </a:xfrm>
              <a:prstGeom prst="ellipse">
                <a:avLst/>
              </a:prstGeom>
              <a:solidFill>
                <a:schemeClr val="accent3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FF72F780-24C4-9E4E-A863-E8B39638A1B0}"/>
                  </a:ext>
                </a:extLst>
              </p:cNvPr>
              <p:cNvSpPr/>
              <p:nvPr/>
            </p:nvSpPr>
            <p:spPr>
              <a:xfrm>
                <a:off x="8987262" y="3822562"/>
                <a:ext cx="1255980" cy="1255980"/>
              </a:xfrm>
              <a:prstGeom prst="ellipse">
                <a:avLst/>
              </a:pr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53D83ABC-1F2E-6E47-931B-26B5BB48F808}"/>
                  </a:ext>
                </a:extLst>
              </p:cNvPr>
              <p:cNvSpPr/>
              <p:nvPr/>
            </p:nvSpPr>
            <p:spPr>
              <a:xfrm>
                <a:off x="6363727" y="4516001"/>
                <a:ext cx="1138505" cy="1138505"/>
              </a:xfrm>
              <a:prstGeom prst="ellipse">
                <a:avLst/>
              </a:prstGeom>
              <a:solidFill>
                <a:schemeClr val="accent5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82A1096-83E8-8F43-B200-C9BABCFF420A}"/>
                  </a:ext>
                </a:extLst>
              </p:cNvPr>
              <p:cNvGrpSpPr/>
              <p:nvPr/>
            </p:nvGrpSpPr>
            <p:grpSpPr>
              <a:xfrm>
                <a:off x="5130107" y="3689021"/>
                <a:ext cx="1915603" cy="1421712"/>
                <a:chOff x="3861859" y="2516133"/>
                <a:chExt cx="2368005" cy="1757473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xmlns="" id="{D5390A8A-B509-5849-9620-501A4FD8EEBD}"/>
                    </a:ext>
                  </a:extLst>
                </p:cNvPr>
                <p:cNvSpPr/>
                <p:nvPr/>
              </p:nvSpPr>
              <p:spPr>
                <a:xfrm>
                  <a:off x="4331248" y="3804708"/>
                  <a:ext cx="468898" cy="468898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xmlns="" id="{9453E66B-AE6D-3643-9447-D484C8FF57D5}"/>
                    </a:ext>
                  </a:extLst>
                </p:cNvPr>
                <p:cNvSpPr/>
                <p:nvPr/>
              </p:nvSpPr>
              <p:spPr>
                <a:xfrm>
                  <a:off x="3861859" y="3259533"/>
                  <a:ext cx="316671" cy="316671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8C31D91A-BB7B-3144-A54B-72D2C5057DA4}"/>
                    </a:ext>
                  </a:extLst>
                </p:cNvPr>
                <p:cNvSpPr/>
                <p:nvPr/>
              </p:nvSpPr>
              <p:spPr>
                <a:xfrm>
                  <a:off x="5842199" y="2516133"/>
                  <a:ext cx="387665" cy="387665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7801F204-4CD9-8048-AB13-38E2188616EE}"/>
                    </a:ext>
                  </a:extLst>
                </p:cNvPr>
                <p:cNvSpPr/>
                <p:nvPr/>
              </p:nvSpPr>
              <p:spPr>
                <a:xfrm>
                  <a:off x="3918727" y="3818484"/>
                  <a:ext cx="198843" cy="198843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CA5E9A4-2C42-4C4E-8BE3-EBDEFFE79307}"/>
                  </a:ext>
                </a:extLst>
              </p:cNvPr>
              <p:cNvGrpSpPr/>
              <p:nvPr/>
            </p:nvGrpSpPr>
            <p:grpSpPr>
              <a:xfrm rot="15888323">
                <a:off x="7575302" y="3509383"/>
                <a:ext cx="1545001" cy="1407815"/>
                <a:chOff x="6335388" y="2011762"/>
                <a:chExt cx="1909878" cy="174029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D75671A7-94A4-6145-9566-B934BE3A3951}"/>
                    </a:ext>
                  </a:extLst>
                </p:cNvPr>
                <p:cNvSpPr/>
                <p:nvPr/>
              </p:nvSpPr>
              <p:spPr>
                <a:xfrm>
                  <a:off x="6335388" y="2011762"/>
                  <a:ext cx="616349" cy="616349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242727E4-F9ED-F441-9488-A5A84F34A5EA}"/>
                    </a:ext>
                  </a:extLst>
                </p:cNvPr>
                <p:cNvSpPr/>
                <p:nvPr/>
              </p:nvSpPr>
              <p:spPr>
                <a:xfrm>
                  <a:off x="7879787" y="2996016"/>
                  <a:ext cx="365479" cy="365479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B2490752-6242-CC4D-84C3-AF4831E8A9F4}"/>
                    </a:ext>
                  </a:extLst>
                </p:cNvPr>
                <p:cNvSpPr/>
                <p:nvPr/>
              </p:nvSpPr>
              <p:spPr>
                <a:xfrm>
                  <a:off x="7794021" y="3493318"/>
                  <a:ext cx="258737" cy="258737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A092803A-3A88-B94D-9D25-CCBC0DEEB322}"/>
                    </a:ext>
                  </a:extLst>
                </p:cNvPr>
                <p:cNvSpPr/>
                <p:nvPr/>
              </p:nvSpPr>
              <p:spPr>
                <a:xfrm>
                  <a:off x="6402505" y="2769567"/>
                  <a:ext cx="221263" cy="221263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DFF26C15-ADD4-C146-9AE9-40BAC808D4DF}"/>
                  </a:ext>
                </a:extLst>
              </p:cNvPr>
              <p:cNvGrpSpPr/>
              <p:nvPr/>
            </p:nvGrpSpPr>
            <p:grpSpPr>
              <a:xfrm rot="14516566">
                <a:off x="9109539" y="3745126"/>
                <a:ext cx="1669620" cy="1927689"/>
                <a:chOff x="6183111" y="3901407"/>
                <a:chExt cx="2063929" cy="2382946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197D7D0C-1246-324F-82BD-6CF55C0622C4}"/>
                    </a:ext>
                  </a:extLst>
                </p:cNvPr>
                <p:cNvSpPr/>
                <p:nvPr/>
              </p:nvSpPr>
              <p:spPr>
                <a:xfrm>
                  <a:off x="6648175" y="5416635"/>
                  <a:ext cx="542073" cy="542073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62558121-DCA0-EC43-B3BA-4BECA0448C55}"/>
                    </a:ext>
                  </a:extLst>
                </p:cNvPr>
                <p:cNvSpPr/>
                <p:nvPr/>
              </p:nvSpPr>
              <p:spPr>
                <a:xfrm>
                  <a:off x="7314099" y="5778635"/>
                  <a:ext cx="264108" cy="264108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E2A265BB-3190-B249-97A8-F7B2BE054E23}"/>
                    </a:ext>
                  </a:extLst>
                </p:cNvPr>
                <p:cNvSpPr/>
                <p:nvPr/>
              </p:nvSpPr>
              <p:spPr>
                <a:xfrm>
                  <a:off x="7466149" y="3901407"/>
                  <a:ext cx="189527" cy="189527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887E38AA-3B7A-7943-B6D0-CBB218C4AE03}"/>
                    </a:ext>
                  </a:extLst>
                </p:cNvPr>
                <p:cNvSpPr/>
                <p:nvPr/>
              </p:nvSpPr>
              <p:spPr>
                <a:xfrm>
                  <a:off x="8057513" y="5608045"/>
                  <a:ext cx="189527" cy="189527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xmlns="" id="{3EA060B5-5832-184B-8D31-426DD26467A2}"/>
                    </a:ext>
                  </a:extLst>
                </p:cNvPr>
                <p:cNvSpPr/>
                <p:nvPr/>
              </p:nvSpPr>
              <p:spPr>
                <a:xfrm>
                  <a:off x="6183111" y="5898171"/>
                  <a:ext cx="386182" cy="386182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9D1C1B7-950D-F547-A007-2E9120B6A7DC}"/>
                  </a:ext>
                </a:extLst>
              </p:cNvPr>
              <p:cNvGrpSpPr/>
              <p:nvPr/>
            </p:nvGrpSpPr>
            <p:grpSpPr>
              <a:xfrm rot="15317489">
                <a:off x="6071153" y="4160319"/>
                <a:ext cx="1707967" cy="1841883"/>
                <a:chOff x="3822174" y="4183729"/>
                <a:chExt cx="2111333" cy="2276875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675CB947-0BA8-BA49-8D36-CD39FB1420B6}"/>
                    </a:ext>
                  </a:extLst>
                </p:cNvPr>
                <p:cNvSpPr/>
                <p:nvPr/>
              </p:nvSpPr>
              <p:spPr>
                <a:xfrm>
                  <a:off x="3822174" y="4183729"/>
                  <a:ext cx="635944" cy="635944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B930F71F-F342-AE4A-9B09-6CC17E6DF033}"/>
                    </a:ext>
                  </a:extLst>
                </p:cNvPr>
                <p:cNvSpPr/>
                <p:nvPr/>
              </p:nvSpPr>
              <p:spPr>
                <a:xfrm>
                  <a:off x="3888411" y="4990675"/>
                  <a:ext cx="235415" cy="235415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C4E85B39-7E24-2F46-8AD5-E99B9446926D}"/>
                    </a:ext>
                  </a:extLst>
                </p:cNvPr>
                <p:cNvSpPr/>
                <p:nvPr/>
              </p:nvSpPr>
              <p:spPr>
                <a:xfrm>
                  <a:off x="5698092" y="5533813"/>
                  <a:ext cx="235415" cy="235415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D5FC1D71-0B6C-0A44-8780-3C3D24AA961C}"/>
                    </a:ext>
                  </a:extLst>
                </p:cNvPr>
                <p:cNvSpPr/>
                <p:nvPr/>
              </p:nvSpPr>
              <p:spPr>
                <a:xfrm>
                  <a:off x="5315960" y="5945312"/>
                  <a:ext cx="515292" cy="515292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Shape 2731">
              <a:extLst>
                <a:ext uri="{FF2B5EF4-FFF2-40B4-BE49-F238E27FC236}">
                  <a16:creationId xmlns:a16="http://schemas.microsoft.com/office/drawing/2014/main" xmlns="" id="{0CF02789-5A2C-814C-9C2F-5A89FE2CC332}"/>
                </a:ext>
              </a:extLst>
            </p:cNvPr>
            <p:cNvSpPr/>
            <p:nvPr/>
          </p:nvSpPr>
          <p:spPr>
            <a:xfrm>
              <a:off x="6771358" y="2295257"/>
              <a:ext cx="508035" cy="46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4" y="6862"/>
                  </a:moveTo>
                  <a:lnTo>
                    <a:pt x="18121" y="9450"/>
                  </a:lnTo>
                  <a:lnTo>
                    <a:pt x="17427" y="8686"/>
                  </a:lnTo>
                  <a:lnTo>
                    <a:pt x="19780" y="6098"/>
                  </a:lnTo>
                  <a:cubicBezTo>
                    <a:pt x="19869" y="6000"/>
                    <a:pt x="19992" y="5940"/>
                    <a:pt x="20127" y="5940"/>
                  </a:cubicBezTo>
                  <a:cubicBezTo>
                    <a:pt x="20398" y="5940"/>
                    <a:pt x="20618" y="6182"/>
                    <a:pt x="20618" y="6480"/>
                  </a:cubicBezTo>
                  <a:cubicBezTo>
                    <a:pt x="20618" y="6629"/>
                    <a:pt x="20563" y="6764"/>
                    <a:pt x="20474" y="6862"/>
                  </a:cubicBezTo>
                  <a:moveTo>
                    <a:pt x="21600" y="6480"/>
                  </a:moveTo>
                  <a:cubicBezTo>
                    <a:pt x="21600" y="5586"/>
                    <a:pt x="20941" y="4860"/>
                    <a:pt x="20127" y="4860"/>
                  </a:cubicBezTo>
                  <a:cubicBezTo>
                    <a:pt x="19720" y="4860"/>
                    <a:pt x="19352" y="5041"/>
                    <a:pt x="19086" y="5335"/>
                  </a:cubicBezTo>
                  <a:lnTo>
                    <a:pt x="6813" y="18835"/>
                  </a:lnTo>
                  <a:cubicBezTo>
                    <a:pt x="6547" y="19128"/>
                    <a:pt x="6382" y="19533"/>
                    <a:pt x="6382" y="19980"/>
                  </a:cubicBezTo>
                  <a:cubicBezTo>
                    <a:pt x="6382" y="20874"/>
                    <a:pt x="7041" y="21600"/>
                    <a:pt x="7855" y="21600"/>
                  </a:cubicBezTo>
                  <a:cubicBezTo>
                    <a:pt x="8262" y="21600"/>
                    <a:pt x="8630" y="21419"/>
                    <a:pt x="8896" y="21125"/>
                  </a:cubicBezTo>
                  <a:lnTo>
                    <a:pt x="21169" y="7625"/>
                  </a:lnTo>
                  <a:cubicBezTo>
                    <a:pt x="21435" y="7332"/>
                    <a:pt x="21600" y="6927"/>
                    <a:pt x="21600" y="6480"/>
                  </a:cubicBezTo>
                  <a:moveTo>
                    <a:pt x="20127" y="14040"/>
                  </a:moveTo>
                  <a:lnTo>
                    <a:pt x="18655" y="14040"/>
                  </a:lnTo>
                  <a:lnTo>
                    <a:pt x="18655" y="11918"/>
                  </a:lnTo>
                  <a:lnTo>
                    <a:pt x="15744" y="15120"/>
                  </a:lnTo>
                  <a:lnTo>
                    <a:pt x="20127" y="15120"/>
                  </a:lnTo>
                  <a:cubicBezTo>
                    <a:pt x="20398" y="15120"/>
                    <a:pt x="20618" y="15362"/>
                    <a:pt x="20618" y="15660"/>
                  </a:cubicBezTo>
                  <a:cubicBezTo>
                    <a:pt x="20618" y="15958"/>
                    <a:pt x="20398" y="16200"/>
                    <a:pt x="20127" y="16200"/>
                  </a:cubicBezTo>
                  <a:lnTo>
                    <a:pt x="14762" y="16200"/>
                  </a:lnTo>
                  <a:lnTo>
                    <a:pt x="13780" y="17280"/>
                  </a:lnTo>
                  <a:lnTo>
                    <a:pt x="20127" y="17280"/>
                  </a:lnTo>
                  <a:cubicBezTo>
                    <a:pt x="20941" y="17280"/>
                    <a:pt x="21600" y="16554"/>
                    <a:pt x="21600" y="15660"/>
                  </a:cubicBezTo>
                  <a:cubicBezTo>
                    <a:pt x="21600" y="14766"/>
                    <a:pt x="20941" y="14040"/>
                    <a:pt x="20127" y="14040"/>
                  </a:cubicBezTo>
                  <a:moveTo>
                    <a:pt x="7820" y="16200"/>
                  </a:moveTo>
                  <a:lnTo>
                    <a:pt x="1473" y="16200"/>
                  </a:lnTo>
                  <a:cubicBezTo>
                    <a:pt x="1202" y="16200"/>
                    <a:pt x="982" y="15958"/>
                    <a:pt x="982" y="15660"/>
                  </a:cubicBezTo>
                  <a:cubicBezTo>
                    <a:pt x="982" y="15362"/>
                    <a:pt x="1202" y="15120"/>
                    <a:pt x="1473" y="15120"/>
                  </a:cubicBezTo>
                  <a:lnTo>
                    <a:pt x="8802" y="15120"/>
                  </a:lnTo>
                  <a:lnTo>
                    <a:pt x="12729" y="10800"/>
                  </a:lnTo>
                  <a:lnTo>
                    <a:pt x="3927" y="10800"/>
                  </a:lnTo>
                  <a:lnTo>
                    <a:pt x="3927" y="1080"/>
                  </a:lnTo>
                  <a:lnTo>
                    <a:pt x="17673" y="1080"/>
                  </a:lnTo>
                  <a:lnTo>
                    <a:pt x="17673" y="5362"/>
                  </a:lnTo>
                  <a:lnTo>
                    <a:pt x="18655" y="4282"/>
                  </a:lnTo>
                  <a:lnTo>
                    <a:pt x="18655" y="540"/>
                  </a:lnTo>
                  <a:cubicBezTo>
                    <a:pt x="18655" y="242"/>
                    <a:pt x="18434" y="0"/>
                    <a:pt x="18164" y="0"/>
                  </a:cubicBezTo>
                  <a:lnTo>
                    <a:pt x="3436" y="0"/>
                  </a:lnTo>
                  <a:cubicBezTo>
                    <a:pt x="3166" y="0"/>
                    <a:pt x="2945" y="242"/>
                    <a:pt x="2945" y="540"/>
                  </a:cubicBezTo>
                  <a:lnTo>
                    <a:pt x="2945" y="14040"/>
                  </a:lnTo>
                  <a:lnTo>
                    <a:pt x="1473" y="14040"/>
                  </a:lnTo>
                  <a:cubicBezTo>
                    <a:pt x="659" y="14040"/>
                    <a:pt x="0" y="14766"/>
                    <a:pt x="0" y="15660"/>
                  </a:cubicBezTo>
                  <a:cubicBezTo>
                    <a:pt x="0" y="16554"/>
                    <a:pt x="659" y="17280"/>
                    <a:pt x="1473" y="17280"/>
                  </a:cubicBezTo>
                  <a:lnTo>
                    <a:pt x="6838" y="17280"/>
                  </a:lnTo>
                  <a:cubicBezTo>
                    <a:pt x="6838" y="17280"/>
                    <a:pt x="7820" y="16200"/>
                    <a:pt x="7820" y="162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sp>
        <p:nvSpPr>
          <p:cNvPr id="39" name="AutoShape 3">
            <a:extLst>
              <a:ext uri="{FF2B5EF4-FFF2-40B4-BE49-F238E27FC236}">
                <a16:creationId xmlns:a16="http://schemas.microsoft.com/office/drawing/2014/main" xmlns="" id="{E2D0DB36-9A1B-F74F-BEB9-52567EC8AF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5848" y="1994513"/>
            <a:ext cx="4876770" cy="348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67043" y="1612873"/>
            <a:ext cx="276224" cy="276224"/>
            <a:chOff x="1460006" y="1642203"/>
            <a:chExt cx="479425" cy="479425"/>
          </a:xfrm>
        </p:grpSpPr>
        <p:sp>
          <p:nvSpPr>
            <p:cNvPr id="43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BA85C-8FFB-E644-9F24-60C17BC588ED}"/>
              </a:ext>
            </a:extLst>
          </p:cNvPr>
          <p:cNvGrpSpPr/>
          <p:nvPr/>
        </p:nvGrpSpPr>
        <p:grpSpPr>
          <a:xfrm>
            <a:off x="667043" y="2066407"/>
            <a:ext cx="276224" cy="276224"/>
            <a:chOff x="1460006" y="1642203"/>
            <a:chExt cx="479425" cy="479425"/>
          </a:xfrm>
        </p:grpSpPr>
        <p:sp>
          <p:nvSpPr>
            <p:cNvPr id="46" name="Oval 8">
              <a:extLst>
                <a:ext uri="{FF2B5EF4-FFF2-40B4-BE49-F238E27FC236}">
                  <a16:creationId xmlns:a16="http://schemas.microsoft.com/office/drawing/2014/main" xmlns="" id="{F2BADF90-D2F9-5C49-8A0A-38F030FE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xmlns="" id="{81D3D964-DFE1-D141-83C6-A0F9134B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7" y="1584785"/>
            <a:ext cx="309559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ПОВЫШЕНИЕ </a:t>
            </a:r>
            <a:r>
              <a:rPr lang="ru-RU" sz="1200" dirty="0" smtClean="0">
                <a:solidFill>
                  <a:srgbClr val="656D78"/>
                </a:solidFill>
              </a:rPr>
              <a:t>КАЧЕСТВА ЖИЗНИ НАСЕЛЕНИЯ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075D161-7D2F-DB45-A78A-9E6B2587B81B}"/>
              </a:ext>
            </a:extLst>
          </p:cNvPr>
          <p:cNvSpPr/>
          <p:nvPr/>
        </p:nvSpPr>
        <p:spPr>
          <a:xfrm>
            <a:off x="1010037" y="2038319"/>
            <a:ext cx="6482865" cy="31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СОВЕРШЕНСТВОВАНИЕ НОРМАТИВНО-ПРАВОВОГО РЕГУЛИРОВАНИЯ БЮДЖЕТНОГО ПРОЦЕССА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F1CAE94-C7AA-BA41-A1C9-655211D4B74A}"/>
              </a:ext>
            </a:extLst>
          </p:cNvPr>
          <p:cNvGrpSpPr/>
          <p:nvPr/>
        </p:nvGrpSpPr>
        <p:grpSpPr>
          <a:xfrm>
            <a:off x="662863" y="2948873"/>
            <a:ext cx="276224" cy="276224"/>
            <a:chOff x="1460006" y="1642203"/>
            <a:chExt cx="479425" cy="479425"/>
          </a:xfrm>
        </p:grpSpPr>
        <p:sp>
          <p:nvSpPr>
            <p:cNvPr id="51" name="Oval 8">
              <a:extLst>
                <a:ext uri="{FF2B5EF4-FFF2-40B4-BE49-F238E27FC236}">
                  <a16:creationId xmlns:a16="http://schemas.microsoft.com/office/drawing/2014/main" xmlns="" id="{D279EF79-7668-4F44-A403-D201D7D19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EDA9FB00-BCF2-B549-9CA0-C1B899CA2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AE9C6E4-D097-E348-A261-1B4B5F6B985C}"/>
              </a:ext>
            </a:extLst>
          </p:cNvPr>
          <p:cNvSpPr/>
          <p:nvPr/>
        </p:nvSpPr>
        <p:spPr>
          <a:xfrm>
            <a:off x="1010037" y="2491853"/>
            <a:ext cx="7125669" cy="31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ПОВЫШЕНИЕ ЭФФЕКТИВНОСТИ ФИНАНСОВЫХ ВЗАИМООТНОШЕНИЙ С БЮДЖЕТАМИ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xmlns="" id="{5C747229-A21D-4A0E-A131-4CC3184262BD}"/>
              </a:ext>
            </a:extLst>
          </p:cNvPr>
          <p:cNvGrpSpPr/>
          <p:nvPr/>
        </p:nvGrpSpPr>
        <p:grpSpPr>
          <a:xfrm>
            <a:off x="662863" y="2491853"/>
            <a:ext cx="276224" cy="276224"/>
            <a:chOff x="1460006" y="1642203"/>
            <a:chExt cx="479425" cy="479425"/>
          </a:xfrm>
        </p:grpSpPr>
        <p:sp>
          <p:nvSpPr>
            <p:cNvPr id="57" name="Oval 8">
              <a:extLst>
                <a:ext uri="{FF2B5EF4-FFF2-40B4-BE49-F238E27FC236}">
                  <a16:creationId xmlns:a16="http://schemas.microsoft.com/office/drawing/2014/main" xmlns="" id="{52270F93-2A93-4B1A-83E7-0307B29B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xmlns="" id="{399D7CA9-E4D1-4F75-A7C4-752631E25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Rectangle 52">
            <a:extLst>
              <a:ext uri="{FF2B5EF4-FFF2-40B4-BE49-F238E27FC236}">
                <a16:creationId xmlns:a16="http://schemas.microsoft.com/office/drawing/2014/main" xmlns="" id="{920C19FD-8A36-4542-9B48-FC1CB3270C76}"/>
              </a:ext>
            </a:extLst>
          </p:cNvPr>
          <p:cNvSpPr/>
          <p:nvPr/>
        </p:nvSpPr>
        <p:spPr>
          <a:xfrm>
            <a:off x="1005857" y="2949183"/>
            <a:ext cx="9166677" cy="312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altLang="ru-RU" sz="1200" dirty="0"/>
              <a:t>ПОВЫШЕНИЕ КАЧЕСТВА ВЕДОМСТВЕННЫХ ЦЕЛЕВЫХ ПРОГРАММ И РАСШИРЕНИЕ ИХ ИСПОЛЬЗОВАНИЯ В БЮДЖЕТНОМ ПЛАНИРОВАНИИ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Freeform: Shape 51">
            <a:extLst>
              <a:ext uri="{FF2B5EF4-FFF2-40B4-BE49-F238E27FC236}">
                <a16:creationId xmlns:a16="http://schemas.microsoft.com/office/drawing/2014/main" xmlns="" id="{8E3F79D3-C94D-4647-A126-68F815AA6882}"/>
              </a:ext>
            </a:extLst>
          </p:cNvPr>
          <p:cNvSpPr>
            <a:spLocks noChangeAspect="1"/>
          </p:cNvSpPr>
          <p:nvPr/>
        </p:nvSpPr>
        <p:spPr>
          <a:xfrm>
            <a:off x="6346251" y="4774341"/>
            <a:ext cx="597865" cy="571005"/>
          </a:xfrm>
          <a:custGeom>
            <a:avLst/>
            <a:gdLst>
              <a:gd name="connsiteX0" fmla="*/ 2534640 w 4876800"/>
              <a:gd name="connsiteY0" fmla="*/ 1391288 h 4657706"/>
              <a:gd name="connsiteX1" fmla="*/ 2534640 w 4876800"/>
              <a:gd name="connsiteY1" fmla="*/ 2138877 h 4657706"/>
              <a:gd name="connsiteX2" fmla="*/ 2436323 w 4876800"/>
              <a:gd name="connsiteY2" fmla="*/ 2237194 h 4657706"/>
              <a:gd name="connsiteX3" fmla="*/ 1688735 w 4876800"/>
              <a:gd name="connsiteY3" fmla="*/ 2237194 h 4657706"/>
              <a:gd name="connsiteX4" fmla="*/ 2436323 w 4876800"/>
              <a:gd name="connsiteY4" fmla="*/ 2892838 h 4657706"/>
              <a:gd name="connsiteX5" fmla="*/ 3190294 w 4876800"/>
              <a:gd name="connsiteY5" fmla="*/ 2138877 h 4657706"/>
              <a:gd name="connsiteX6" fmla="*/ 2534640 w 4876800"/>
              <a:gd name="connsiteY6" fmla="*/ 1391288 h 4657706"/>
              <a:gd name="connsiteX7" fmla="*/ 2005232 w 4876800"/>
              <a:gd name="connsiteY7" fmla="*/ 1292466 h 4657706"/>
              <a:gd name="connsiteX8" fmla="*/ 1589951 w 4876800"/>
              <a:gd name="connsiteY8" fmla="*/ 1707822 h 4657706"/>
              <a:gd name="connsiteX9" fmla="*/ 2005232 w 4876800"/>
              <a:gd name="connsiteY9" fmla="*/ 1707822 h 4657706"/>
              <a:gd name="connsiteX10" fmla="*/ 2436323 w 4876800"/>
              <a:gd name="connsiteY10" fmla="*/ 1188263 h 4657706"/>
              <a:gd name="connsiteX11" fmla="*/ 3386956 w 4876800"/>
              <a:gd name="connsiteY11" fmla="*/ 2138867 h 4657706"/>
              <a:gd name="connsiteX12" fmla="*/ 2436333 w 4876800"/>
              <a:gd name="connsiteY12" fmla="*/ 3089472 h 4657706"/>
              <a:gd name="connsiteX13" fmla="*/ 1485719 w 4876800"/>
              <a:gd name="connsiteY13" fmla="*/ 2138867 h 4657706"/>
              <a:gd name="connsiteX14" fmla="*/ 1584036 w 4876800"/>
              <a:gd name="connsiteY14" fmla="*/ 2040550 h 4657706"/>
              <a:gd name="connsiteX15" fmla="*/ 2338006 w 4876800"/>
              <a:gd name="connsiteY15" fmla="*/ 2040550 h 4657706"/>
              <a:gd name="connsiteX16" fmla="*/ 2338006 w 4876800"/>
              <a:gd name="connsiteY16" fmla="*/ 1286580 h 4657706"/>
              <a:gd name="connsiteX17" fmla="*/ 2436323 w 4876800"/>
              <a:gd name="connsiteY17" fmla="*/ 1188263 h 4657706"/>
              <a:gd name="connsiteX18" fmla="*/ 2103549 w 4876800"/>
              <a:gd name="connsiteY18" fmla="*/ 1086545 h 4657706"/>
              <a:gd name="connsiteX19" fmla="*/ 2201866 w 4876800"/>
              <a:gd name="connsiteY19" fmla="*/ 1184862 h 4657706"/>
              <a:gd name="connsiteX20" fmla="*/ 2201866 w 4876800"/>
              <a:gd name="connsiteY20" fmla="*/ 1806140 h 4657706"/>
              <a:gd name="connsiteX21" fmla="*/ 2103549 w 4876800"/>
              <a:gd name="connsiteY21" fmla="*/ 1904457 h 4657706"/>
              <a:gd name="connsiteX22" fmla="*/ 1482357 w 4876800"/>
              <a:gd name="connsiteY22" fmla="*/ 1904457 h 4657706"/>
              <a:gd name="connsiteX23" fmla="*/ 1384040 w 4876800"/>
              <a:gd name="connsiteY23" fmla="*/ 1806140 h 4657706"/>
              <a:gd name="connsiteX24" fmla="*/ 2103549 w 4876800"/>
              <a:gd name="connsiteY24" fmla="*/ 1086545 h 4657706"/>
              <a:gd name="connsiteX25" fmla="*/ 466677 w 4876800"/>
              <a:gd name="connsiteY25" fmla="*/ 871909 h 4657706"/>
              <a:gd name="connsiteX26" fmla="*/ 466677 w 4876800"/>
              <a:gd name="connsiteY26" fmla="*/ 3327397 h 4657706"/>
              <a:gd name="connsiteX27" fmla="*/ 4410123 w 4876800"/>
              <a:gd name="connsiteY27" fmla="*/ 3327397 h 4657706"/>
              <a:gd name="connsiteX28" fmla="*/ 4410132 w 4876800"/>
              <a:gd name="connsiteY28" fmla="*/ 3327397 h 4657706"/>
              <a:gd name="connsiteX29" fmla="*/ 4410132 w 4876800"/>
              <a:gd name="connsiteY29" fmla="*/ 871909 h 4657706"/>
              <a:gd name="connsiteX30" fmla="*/ 218494 w 4876800"/>
              <a:gd name="connsiteY30" fmla="*/ 450694 h 4657706"/>
              <a:gd name="connsiteX31" fmla="*/ 218494 w 4876800"/>
              <a:gd name="connsiteY31" fmla="*/ 653415 h 4657706"/>
              <a:gd name="connsiteX32" fmla="*/ 4658306 w 4876800"/>
              <a:gd name="connsiteY32" fmla="*/ 653415 h 4657706"/>
              <a:gd name="connsiteX33" fmla="*/ 4658316 w 4876800"/>
              <a:gd name="connsiteY33" fmla="*/ 653415 h 4657706"/>
              <a:gd name="connsiteX34" fmla="*/ 4658316 w 4876800"/>
              <a:gd name="connsiteY34" fmla="*/ 450694 h 4657706"/>
              <a:gd name="connsiteX35" fmla="*/ 2438400 w 4876800"/>
              <a:gd name="connsiteY35" fmla="*/ 0 h 4657706"/>
              <a:gd name="connsiteX36" fmla="*/ 2547642 w 4876800"/>
              <a:gd name="connsiteY36" fmla="*/ 109242 h 4657706"/>
              <a:gd name="connsiteX37" fmla="*/ 2547642 w 4876800"/>
              <a:gd name="connsiteY37" fmla="*/ 232200 h 4657706"/>
              <a:gd name="connsiteX38" fmla="*/ 4658306 w 4876800"/>
              <a:gd name="connsiteY38" fmla="*/ 232200 h 4657706"/>
              <a:gd name="connsiteX39" fmla="*/ 4876800 w 4876800"/>
              <a:gd name="connsiteY39" fmla="*/ 450694 h 4657706"/>
              <a:gd name="connsiteX40" fmla="*/ 4876800 w 4876800"/>
              <a:gd name="connsiteY40" fmla="*/ 653415 h 4657706"/>
              <a:gd name="connsiteX41" fmla="*/ 4658306 w 4876800"/>
              <a:gd name="connsiteY41" fmla="*/ 871909 h 4657706"/>
              <a:gd name="connsiteX42" fmla="*/ 4628617 w 4876800"/>
              <a:gd name="connsiteY42" fmla="*/ 871909 h 4657706"/>
              <a:gd name="connsiteX43" fmla="*/ 4628617 w 4876800"/>
              <a:gd name="connsiteY43" fmla="*/ 3327425 h 4657706"/>
              <a:gd name="connsiteX44" fmla="*/ 4410123 w 4876800"/>
              <a:gd name="connsiteY44" fmla="*/ 3545919 h 4657706"/>
              <a:gd name="connsiteX45" fmla="*/ 2547642 w 4876800"/>
              <a:gd name="connsiteY45" fmla="*/ 3545919 h 4657706"/>
              <a:gd name="connsiteX46" fmla="*/ 2547642 w 4876800"/>
              <a:gd name="connsiteY46" fmla="*/ 3866550 h 4657706"/>
              <a:gd name="connsiteX47" fmla="*/ 3357200 w 4876800"/>
              <a:gd name="connsiteY47" fmla="*/ 4460367 h 4657706"/>
              <a:gd name="connsiteX48" fmla="*/ 3380680 w 4876800"/>
              <a:gd name="connsiteY48" fmla="*/ 4613072 h 4657706"/>
              <a:gd name="connsiteX49" fmla="*/ 3292507 w 4876800"/>
              <a:gd name="connsiteY49" fmla="*/ 4657706 h 4657706"/>
              <a:gd name="connsiteX50" fmla="*/ 3227975 w 4876800"/>
              <a:gd name="connsiteY50" fmla="*/ 4636542 h 4657706"/>
              <a:gd name="connsiteX51" fmla="*/ 2547642 w 4876800"/>
              <a:gd name="connsiteY51" fmla="*/ 4137507 h 4657706"/>
              <a:gd name="connsiteX52" fmla="*/ 2547642 w 4876800"/>
              <a:gd name="connsiteY52" fmla="*/ 4548454 h 4657706"/>
              <a:gd name="connsiteX53" fmla="*/ 2438400 w 4876800"/>
              <a:gd name="connsiteY53" fmla="*/ 4657696 h 4657706"/>
              <a:gd name="connsiteX54" fmla="*/ 2329158 w 4876800"/>
              <a:gd name="connsiteY54" fmla="*/ 4548454 h 4657706"/>
              <a:gd name="connsiteX55" fmla="*/ 2329158 w 4876800"/>
              <a:gd name="connsiteY55" fmla="*/ 4137507 h 4657706"/>
              <a:gd name="connsiteX56" fmla="*/ 1648825 w 4876800"/>
              <a:gd name="connsiteY56" fmla="*/ 4636542 h 4657706"/>
              <a:gd name="connsiteX57" fmla="*/ 1496120 w 4876800"/>
              <a:gd name="connsiteY57" fmla="*/ 4613062 h 4657706"/>
              <a:gd name="connsiteX58" fmla="*/ 1519599 w 4876800"/>
              <a:gd name="connsiteY58" fmla="*/ 4460358 h 4657706"/>
              <a:gd name="connsiteX59" fmla="*/ 2329158 w 4876800"/>
              <a:gd name="connsiteY59" fmla="*/ 3866540 h 4657706"/>
              <a:gd name="connsiteX60" fmla="*/ 2329158 w 4876800"/>
              <a:gd name="connsiteY60" fmla="*/ 3545910 h 4657706"/>
              <a:gd name="connsiteX61" fmla="*/ 466677 w 4876800"/>
              <a:gd name="connsiteY61" fmla="*/ 3545910 h 4657706"/>
              <a:gd name="connsiteX62" fmla="*/ 248183 w 4876800"/>
              <a:gd name="connsiteY62" fmla="*/ 3327416 h 4657706"/>
              <a:gd name="connsiteX63" fmla="*/ 248183 w 4876800"/>
              <a:gd name="connsiteY63" fmla="*/ 871918 h 4657706"/>
              <a:gd name="connsiteX64" fmla="*/ 218494 w 4876800"/>
              <a:gd name="connsiteY64" fmla="*/ 871918 h 4657706"/>
              <a:gd name="connsiteX65" fmla="*/ 0 w 4876800"/>
              <a:gd name="connsiteY65" fmla="*/ 653424 h 4657706"/>
              <a:gd name="connsiteX66" fmla="*/ 0 w 4876800"/>
              <a:gd name="connsiteY66" fmla="*/ 450694 h 4657706"/>
              <a:gd name="connsiteX67" fmla="*/ 218494 w 4876800"/>
              <a:gd name="connsiteY67" fmla="*/ 232200 h 4657706"/>
              <a:gd name="connsiteX68" fmla="*/ 2329158 w 4876800"/>
              <a:gd name="connsiteY68" fmla="*/ 232200 h 4657706"/>
              <a:gd name="connsiteX69" fmla="*/ 2329158 w 4876800"/>
              <a:gd name="connsiteY69" fmla="*/ 109242 h 4657706"/>
              <a:gd name="connsiteX70" fmla="*/ 2438400 w 4876800"/>
              <a:gd name="connsiteY70" fmla="*/ 0 h 465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76800" h="4657706">
                <a:moveTo>
                  <a:pt x="2534640" y="1391288"/>
                </a:moveTo>
                <a:lnTo>
                  <a:pt x="2534640" y="2138877"/>
                </a:lnTo>
                <a:cubicBezTo>
                  <a:pt x="2534640" y="2193179"/>
                  <a:pt x="2490625" y="2237194"/>
                  <a:pt x="2436323" y="2237194"/>
                </a:cubicBezTo>
                <a:lnTo>
                  <a:pt x="1688735" y="2237194"/>
                </a:lnTo>
                <a:cubicBezTo>
                  <a:pt x="1737064" y="2606649"/>
                  <a:pt x="2053895" y="2892838"/>
                  <a:pt x="2436323" y="2892838"/>
                </a:cubicBezTo>
                <a:cubicBezTo>
                  <a:pt x="2852070" y="2892838"/>
                  <a:pt x="3190303" y="2554615"/>
                  <a:pt x="3190294" y="2138877"/>
                </a:cubicBezTo>
                <a:cubicBezTo>
                  <a:pt x="3190294" y="1756448"/>
                  <a:pt x="2904096" y="1439618"/>
                  <a:pt x="2534640" y="1391288"/>
                </a:cubicBezTo>
                <a:close/>
                <a:moveTo>
                  <a:pt x="2005232" y="1292466"/>
                </a:moveTo>
                <a:cubicBezTo>
                  <a:pt x="1795596" y="1332509"/>
                  <a:pt x="1629985" y="1498149"/>
                  <a:pt x="1589951" y="1707822"/>
                </a:cubicBezTo>
                <a:lnTo>
                  <a:pt x="2005232" y="1707822"/>
                </a:lnTo>
                <a:close/>
                <a:moveTo>
                  <a:pt x="2436323" y="1188263"/>
                </a:moveTo>
                <a:cubicBezTo>
                  <a:pt x="2960493" y="1188263"/>
                  <a:pt x="3386956" y="1614707"/>
                  <a:pt x="3386956" y="2138867"/>
                </a:cubicBezTo>
                <a:cubicBezTo>
                  <a:pt x="3386956" y="2663028"/>
                  <a:pt x="2960503" y="3089472"/>
                  <a:pt x="2436333" y="3089472"/>
                </a:cubicBezTo>
                <a:cubicBezTo>
                  <a:pt x="1912163" y="3089472"/>
                  <a:pt x="1485719" y="2663038"/>
                  <a:pt x="1485719" y="2138867"/>
                </a:cubicBezTo>
                <a:cubicBezTo>
                  <a:pt x="1485719" y="2084565"/>
                  <a:pt x="1529734" y="2040550"/>
                  <a:pt x="1584036" y="2040550"/>
                </a:cubicBezTo>
                <a:lnTo>
                  <a:pt x="2338006" y="2040550"/>
                </a:lnTo>
                <a:lnTo>
                  <a:pt x="2338006" y="1286580"/>
                </a:lnTo>
                <a:cubicBezTo>
                  <a:pt x="2338006" y="1232278"/>
                  <a:pt x="2382021" y="1188263"/>
                  <a:pt x="2436323" y="1188263"/>
                </a:cubicBezTo>
                <a:close/>
                <a:moveTo>
                  <a:pt x="2103549" y="1086545"/>
                </a:moveTo>
                <a:cubicBezTo>
                  <a:pt x="2157860" y="1086545"/>
                  <a:pt x="2201875" y="1130560"/>
                  <a:pt x="2201866" y="1184862"/>
                </a:cubicBezTo>
                <a:lnTo>
                  <a:pt x="2201866" y="1806140"/>
                </a:lnTo>
                <a:cubicBezTo>
                  <a:pt x="2201866" y="1860442"/>
                  <a:pt x="2157851" y="1904457"/>
                  <a:pt x="2103549" y="1904457"/>
                </a:cubicBezTo>
                <a:lnTo>
                  <a:pt x="1482357" y="1904457"/>
                </a:lnTo>
                <a:cubicBezTo>
                  <a:pt x="1428055" y="1904457"/>
                  <a:pt x="1384040" y="1860442"/>
                  <a:pt x="1384040" y="1806140"/>
                </a:cubicBezTo>
                <a:cubicBezTo>
                  <a:pt x="1384040" y="1409357"/>
                  <a:pt x="1706813" y="1086545"/>
                  <a:pt x="2103549" y="1086545"/>
                </a:cubicBezTo>
                <a:close/>
                <a:moveTo>
                  <a:pt x="466677" y="871909"/>
                </a:moveTo>
                <a:lnTo>
                  <a:pt x="466677" y="3327397"/>
                </a:lnTo>
                <a:lnTo>
                  <a:pt x="4410123" y="3327397"/>
                </a:lnTo>
                <a:lnTo>
                  <a:pt x="4410132" y="3327397"/>
                </a:lnTo>
                <a:lnTo>
                  <a:pt x="4410132" y="871909"/>
                </a:lnTo>
                <a:close/>
                <a:moveTo>
                  <a:pt x="218494" y="450694"/>
                </a:moveTo>
                <a:lnTo>
                  <a:pt x="218494" y="653415"/>
                </a:lnTo>
                <a:lnTo>
                  <a:pt x="4658306" y="653415"/>
                </a:lnTo>
                <a:lnTo>
                  <a:pt x="4658316" y="653415"/>
                </a:lnTo>
                <a:lnTo>
                  <a:pt x="4658316" y="450694"/>
                </a:lnTo>
                <a:close/>
                <a:moveTo>
                  <a:pt x="2438400" y="0"/>
                </a:moveTo>
                <a:cubicBezTo>
                  <a:pt x="2498731" y="0"/>
                  <a:pt x="2547642" y="48911"/>
                  <a:pt x="2547642" y="109242"/>
                </a:cubicBezTo>
                <a:lnTo>
                  <a:pt x="2547642" y="232200"/>
                </a:lnTo>
                <a:lnTo>
                  <a:pt x="4658306" y="232200"/>
                </a:lnTo>
                <a:cubicBezTo>
                  <a:pt x="4778788" y="232200"/>
                  <a:pt x="4876800" y="330212"/>
                  <a:pt x="4876800" y="450694"/>
                </a:cubicBezTo>
                <a:lnTo>
                  <a:pt x="4876800" y="653415"/>
                </a:lnTo>
                <a:cubicBezTo>
                  <a:pt x="4876800" y="773897"/>
                  <a:pt x="4778778" y="871909"/>
                  <a:pt x="4658306" y="871909"/>
                </a:cubicBezTo>
                <a:lnTo>
                  <a:pt x="4628617" y="871909"/>
                </a:lnTo>
                <a:lnTo>
                  <a:pt x="4628617" y="3327425"/>
                </a:lnTo>
                <a:cubicBezTo>
                  <a:pt x="4628617" y="3447907"/>
                  <a:pt x="4530595" y="3545919"/>
                  <a:pt x="4410123" y="3545919"/>
                </a:cubicBezTo>
                <a:lnTo>
                  <a:pt x="2547642" y="3545919"/>
                </a:lnTo>
                <a:lnTo>
                  <a:pt x="2547642" y="3866550"/>
                </a:lnTo>
                <a:lnTo>
                  <a:pt x="3357200" y="4460367"/>
                </a:lnTo>
                <a:cubicBezTo>
                  <a:pt x="3405854" y="4496057"/>
                  <a:pt x="3416370" y="4564428"/>
                  <a:pt x="3380680" y="4613072"/>
                </a:cubicBezTo>
                <a:cubicBezTo>
                  <a:pt x="3359277" y="4642247"/>
                  <a:pt x="3326120" y="4657706"/>
                  <a:pt x="3292507" y="4657706"/>
                </a:cubicBezTo>
                <a:cubicBezTo>
                  <a:pt x="3270075" y="4657706"/>
                  <a:pt x="3247444" y="4650819"/>
                  <a:pt x="3227975" y="4636542"/>
                </a:cubicBezTo>
                <a:lnTo>
                  <a:pt x="2547642" y="4137507"/>
                </a:lnTo>
                <a:lnTo>
                  <a:pt x="2547642" y="4548454"/>
                </a:lnTo>
                <a:cubicBezTo>
                  <a:pt x="2547642" y="4608786"/>
                  <a:pt x="2498741" y="4657696"/>
                  <a:pt x="2438400" y="4657696"/>
                </a:cubicBezTo>
                <a:cubicBezTo>
                  <a:pt x="2378069" y="4657696"/>
                  <a:pt x="2329158" y="4608786"/>
                  <a:pt x="2329158" y="4548454"/>
                </a:cubicBezTo>
                <a:lnTo>
                  <a:pt x="2329158" y="4137507"/>
                </a:lnTo>
                <a:lnTo>
                  <a:pt x="1648825" y="4636542"/>
                </a:lnTo>
                <a:cubicBezTo>
                  <a:pt x="1600181" y="4672222"/>
                  <a:pt x="1531820" y="4661716"/>
                  <a:pt x="1496120" y="4613062"/>
                </a:cubicBezTo>
                <a:cubicBezTo>
                  <a:pt x="1460430" y="4564418"/>
                  <a:pt x="1470955" y="4496048"/>
                  <a:pt x="1519599" y="4460358"/>
                </a:cubicBezTo>
                <a:lnTo>
                  <a:pt x="2329158" y="3866540"/>
                </a:lnTo>
                <a:lnTo>
                  <a:pt x="2329158" y="3545910"/>
                </a:lnTo>
                <a:lnTo>
                  <a:pt x="466677" y="3545910"/>
                </a:lnTo>
                <a:cubicBezTo>
                  <a:pt x="346195" y="3545910"/>
                  <a:pt x="248183" y="3447888"/>
                  <a:pt x="248183" y="3327416"/>
                </a:cubicBezTo>
                <a:lnTo>
                  <a:pt x="248183" y="871918"/>
                </a:lnTo>
                <a:lnTo>
                  <a:pt x="218494" y="871918"/>
                </a:lnTo>
                <a:cubicBezTo>
                  <a:pt x="98012" y="871918"/>
                  <a:pt x="0" y="773897"/>
                  <a:pt x="0" y="653424"/>
                </a:cubicBezTo>
                <a:lnTo>
                  <a:pt x="0" y="450694"/>
                </a:lnTo>
                <a:cubicBezTo>
                  <a:pt x="0" y="330212"/>
                  <a:pt x="98012" y="232200"/>
                  <a:pt x="218494" y="232200"/>
                </a:cubicBezTo>
                <a:lnTo>
                  <a:pt x="2329158" y="232200"/>
                </a:lnTo>
                <a:lnTo>
                  <a:pt x="2329158" y="109242"/>
                </a:lnTo>
                <a:cubicBezTo>
                  <a:pt x="2329158" y="48911"/>
                  <a:pt x="2378069" y="0"/>
                  <a:pt x="24384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61" name="Freeform: Shape 93">
            <a:extLst>
              <a:ext uri="{FF2B5EF4-FFF2-40B4-BE49-F238E27FC236}">
                <a16:creationId xmlns:a16="http://schemas.microsoft.com/office/drawing/2014/main" xmlns="" id="{CCCB150C-ED34-4420-9F60-725454AF0E9F}"/>
              </a:ext>
            </a:extLst>
          </p:cNvPr>
          <p:cNvSpPr>
            <a:spLocks noChangeAspect="1"/>
          </p:cNvSpPr>
          <p:nvPr/>
        </p:nvSpPr>
        <p:spPr>
          <a:xfrm>
            <a:off x="7993019" y="3749692"/>
            <a:ext cx="466889" cy="569160"/>
          </a:xfrm>
          <a:custGeom>
            <a:avLst/>
            <a:gdLst>
              <a:gd name="connsiteX0" fmla="*/ 3238500 w 4000500"/>
              <a:gd name="connsiteY0" fmla="*/ 4305300 h 4876800"/>
              <a:gd name="connsiteX1" fmla="*/ 3238500 w 4000500"/>
              <a:gd name="connsiteY1" fmla="*/ 4686300 h 4876800"/>
              <a:gd name="connsiteX2" fmla="*/ 3810000 w 4000500"/>
              <a:gd name="connsiteY2" fmla="*/ 4686300 h 4876800"/>
              <a:gd name="connsiteX3" fmla="*/ 3810000 w 4000500"/>
              <a:gd name="connsiteY3" fmla="*/ 4305300 h 4876800"/>
              <a:gd name="connsiteX4" fmla="*/ 1714500 w 4000500"/>
              <a:gd name="connsiteY4" fmla="*/ 4305300 h 4876800"/>
              <a:gd name="connsiteX5" fmla="*/ 1714500 w 4000500"/>
              <a:gd name="connsiteY5" fmla="*/ 4686300 h 4876800"/>
              <a:gd name="connsiteX6" fmla="*/ 2286000 w 4000500"/>
              <a:gd name="connsiteY6" fmla="*/ 4686300 h 4876800"/>
              <a:gd name="connsiteX7" fmla="*/ 2286000 w 4000500"/>
              <a:gd name="connsiteY7" fmla="*/ 4305300 h 4876800"/>
              <a:gd name="connsiteX8" fmla="*/ 190500 w 4000500"/>
              <a:gd name="connsiteY8" fmla="*/ 4305300 h 4876800"/>
              <a:gd name="connsiteX9" fmla="*/ 190500 w 4000500"/>
              <a:gd name="connsiteY9" fmla="*/ 4686300 h 4876800"/>
              <a:gd name="connsiteX10" fmla="*/ 762000 w 4000500"/>
              <a:gd name="connsiteY10" fmla="*/ 4686300 h 4876800"/>
              <a:gd name="connsiteX11" fmla="*/ 762000 w 4000500"/>
              <a:gd name="connsiteY11" fmla="*/ 4305300 h 4876800"/>
              <a:gd name="connsiteX12" fmla="*/ 1333500 w 4000500"/>
              <a:gd name="connsiteY12" fmla="*/ 3105150 h 4876800"/>
              <a:gd name="connsiteX13" fmla="*/ 1333500 w 4000500"/>
              <a:gd name="connsiteY13" fmla="*/ 3486150 h 4876800"/>
              <a:gd name="connsiteX14" fmla="*/ 2667000 w 4000500"/>
              <a:gd name="connsiteY14" fmla="*/ 3486150 h 4876800"/>
              <a:gd name="connsiteX15" fmla="*/ 2667000 w 4000500"/>
              <a:gd name="connsiteY15" fmla="*/ 3105150 h 4876800"/>
              <a:gd name="connsiteX16" fmla="*/ 1333500 w 4000500"/>
              <a:gd name="connsiteY16" fmla="*/ 1933575 h 4876800"/>
              <a:gd name="connsiteX17" fmla="*/ 1333500 w 4000500"/>
              <a:gd name="connsiteY17" fmla="*/ 2314575 h 4876800"/>
              <a:gd name="connsiteX18" fmla="*/ 2667000 w 4000500"/>
              <a:gd name="connsiteY18" fmla="*/ 2314575 h 4876800"/>
              <a:gd name="connsiteX19" fmla="*/ 2667000 w 4000500"/>
              <a:gd name="connsiteY19" fmla="*/ 1933575 h 4876800"/>
              <a:gd name="connsiteX20" fmla="*/ 2952750 w 4000500"/>
              <a:gd name="connsiteY20" fmla="*/ 571500 h 4876800"/>
              <a:gd name="connsiteX21" fmla="*/ 3048000 w 4000500"/>
              <a:gd name="connsiteY21" fmla="*/ 666750 h 4876800"/>
              <a:gd name="connsiteX22" fmla="*/ 2952750 w 4000500"/>
              <a:gd name="connsiteY22" fmla="*/ 762000 h 4876800"/>
              <a:gd name="connsiteX23" fmla="*/ 2857500 w 4000500"/>
              <a:gd name="connsiteY23" fmla="*/ 666750 h 4876800"/>
              <a:gd name="connsiteX24" fmla="*/ 2952750 w 4000500"/>
              <a:gd name="connsiteY24" fmla="*/ 571500 h 4876800"/>
              <a:gd name="connsiteX25" fmla="*/ 1047750 w 4000500"/>
              <a:gd name="connsiteY25" fmla="*/ 571500 h 4876800"/>
              <a:gd name="connsiteX26" fmla="*/ 2571750 w 4000500"/>
              <a:gd name="connsiteY26" fmla="*/ 571500 h 4876800"/>
              <a:gd name="connsiteX27" fmla="*/ 2667000 w 4000500"/>
              <a:gd name="connsiteY27" fmla="*/ 666750 h 4876800"/>
              <a:gd name="connsiteX28" fmla="*/ 2571750 w 4000500"/>
              <a:gd name="connsiteY28" fmla="*/ 762000 h 4876800"/>
              <a:gd name="connsiteX29" fmla="*/ 1047750 w 4000500"/>
              <a:gd name="connsiteY29" fmla="*/ 762000 h 4876800"/>
              <a:gd name="connsiteX30" fmla="*/ 952500 w 4000500"/>
              <a:gd name="connsiteY30" fmla="*/ 666750 h 4876800"/>
              <a:gd name="connsiteX31" fmla="*/ 1047750 w 4000500"/>
              <a:gd name="connsiteY31" fmla="*/ 571500 h 4876800"/>
              <a:gd name="connsiteX32" fmla="*/ 666750 w 4000500"/>
              <a:gd name="connsiteY32" fmla="*/ 190500 h 4876800"/>
              <a:gd name="connsiteX33" fmla="*/ 571500 w 4000500"/>
              <a:gd name="connsiteY33" fmla="*/ 285750 h 4876800"/>
              <a:gd name="connsiteX34" fmla="*/ 571500 w 4000500"/>
              <a:gd name="connsiteY34" fmla="*/ 1047750 h 4876800"/>
              <a:gd name="connsiteX35" fmla="*/ 666750 w 4000500"/>
              <a:gd name="connsiteY35" fmla="*/ 1143000 h 4876800"/>
              <a:gd name="connsiteX36" fmla="*/ 3333750 w 4000500"/>
              <a:gd name="connsiteY36" fmla="*/ 1143000 h 4876800"/>
              <a:gd name="connsiteX37" fmla="*/ 3429000 w 4000500"/>
              <a:gd name="connsiteY37" fmla="*/ 1047750 h 4876800"/>
              <a:gd name="connsiteX38" fmla="*/ 3429000 w 4000500"/>
              <a:gd name="connsiteY38" fmla="*/ 285750 h 4876800"/>
              <a:gd name="connsiteX39" fmla="*/ 3333750 w 4000500"/>
              <a:gd name="connsiteY39" fmla="*/ 190500 h 4876800"/>
              <a:gd name="connsiteX40" fmla="*/ 666750 w 4000500"/>
              <a:gd name="connsiteY40" fmla="*/ 0 h 4876800"/>
              <a:gd name="connsiteX41" fmla="*/ 3333750 w 4000500"/>
              <a:gd name="connsiteY41" fmla="*/ 0 h 4876800"/>
              <a:gd name="connsiteX42" fmla="*/ 3619500 w 4000500"/>
              <a:gd name="connsiteY42" fmla="*/ 285750 h 4876800"/>
              <a:gd name="connsiteX43" fmla="*/ 3619500 w 4000500"/>
              <a:gd name="connsiteY43" fmla="*/ 1047750 h 4876800"/>
              <a:gd name="connsiteX44" fmla="*/ 3333750 w 4000500"/>
              <a:gd name="connsiteY44" fmla="*/ 1333500 h 4876800"/>
              <a:gd name="connsiteX45" fmla="*/ 2095500 w 4000500"/>
              <a:gd name="connsiteY45" fmla="*/ 1333500 h 4876800"/>
              <a:gd name="connsiteX46" fmla="*/ 2095500 w 4000500"/>
              <a:gd name="connsiteY46" fmla="*/ 1743075 h 4876800"/>
              <a:gd name="connsiteX47" fmla="*/ 2762250 w 4000500"/>
              <a:gd name="connsiteY47" fmla="*/ 1743075 h 4876800"/>
              <a:gd name="connsiteX48" fmla="*/ 2857500 w 4000500"/>
              <a:gd name="connsiteY48" fmla="*/ 1838325 h 4876800"/>
              <a:gd name="connsiteX49" fmla="*/ 2857500 w 4000500"/>
              <a:gd name="connsiteY49" fmla="*/ 2409825 h 4876800"/>
              <a:gd name="connsiteX50" fmla="*/ 2762250 w 4000500"/>
              <a:gd name="connsiteY50" fmla="*/ 2505075 h 4876800"/>
              <a:gd name="connsiteX51" fmla="*/ 2095500 w 4000500"/>
              <a:gd name="connsiteY51" fmla="*/ 2505075 h 4876800"/>
              <a:gd name="connsiteX52" fmla="*/ 2095500 w 4000500"/>
              <a:gd name="connsiteY52" fmla="*/ 2914650 h 4876800"/>
              <a:gd name="connsiteX53" fmla="*/ 2762250 w 4000500"/>
              <a:gd name="connsiteY53" fmla="*/ 2914650 h 4876800"/>
              <a:gd name="connsiteX54" fmla="*/ 2857500 w 4000500"/>
              <a:gd name="connsiteY54" fmla="*/ 3009900 h 4876800"/>
              <a:gd name="connsiteX55" fmla="*/ 2857500 w 4000500"/>
              <a:gd name="connsiteY55" fmla="*/ 3295650 h 4876800"/>
              <a:gd name="connsiteX56" fmla="*/ 3524250 w 4000500"/>
              <a:gd name="connsiteY56" fmla="*/ 3295650 h 4876800"/>
              <a:gd name="connsiteX57" fmla="*/ 3619500 w 4000500"/>
              <a:gd name="connsiteY57" fmla="*/ 3390900 h 4876800"/>
              <a:gd name="connsiteX58" fmla="*/ 3619500 w 4000500"/>
              <a:gd name="connsiteY58" fmla="*/ 4114800 h 4876800"/>
              <a:gd name="connsiteX59" fmla="*/ 3905250 w 4000500"/>
              <a:gd name="connsiteY59" fmla="*/ 4114800 h 4876800"/>
              <a:gd name="connsiteX60" fmla="*/ 4000500 w 4000500"/>
              <a:gd name="connsiteY60" fmla="*/ 4210050 h 4876800"/>
              <a:gd name="connsiteX61" fmla="*/ 4000500 w 4000500"/>
              <a:gd name="connsiteY61" fmla="*/ 4781550 h 4876800"/>
              <a:gd name="connsiteX62" fmla="*/ 3905250 w 4000500"/>
              <a:gd name="connsiteY62" fmla="*/ 4876800 h 4876800"/>
              <a:gd name="connsiteX63" fmla="*/ 3143250 w 4000500"/>
              <a:gd name="connsiteY63" fmla="*/ 4876800 h 4876800"/>
              <a:gd name="connsiteX64" fmla="*/ 3048000 w 4000500"/>
              <a:gd name="connsiteY64" fmla="*/ 4781550 h 4876800"/>
              <a:gd name="connsiteX65" fmla="*/ 3048000 w 4000500"/>
              <a:gd name="connsiteY65" fmla="*/ 4210050 h 4876800"/>
              <a:gd name="connsiteX66" fmla="*/ 3143250 w 4000500"/>
              <a:gd name="connsiteY66" fmla="*/ 4114800 h 4876800"/>
              <a:gd name="connsiteX67" fmla="*/ 3429000 w 4000500"/>
              <a:gd name="connsiteY67" fmla="*/ 4114800 h 4876800"/>
              <a:gd name="connsiteX68" fmla="*/ 3429000 w 4000500"/>
              <a:gd name="connsiteY68" fmla="*/ 3486150 h 4876800"/>
              <a:gd name="connsiteX69" fmla="*/ 2857500 w 4000500"/>
              <a:gd name="connsiteY69" fmla="*/ 3486150 h 4876800"/>
              <a:gd name="connsiteX70" fmla="*/ 2857500 w 4000500"/>
              <a:gd name="connsiteY70" fmla="*/ 3581400 h 4876800"/>
              <a:gd name="connsiteX71" fmla="*/ 2762250 w 4000500"/>
              <a:gd name="connsiteY71" fmla="*/ 3676650 h 4876800"/>
              <a:gd name="connsiteX72" fmla="*/ 2095500 w 4000500"/>
              <a:gd name="connsiteY72" fmla="*/ 3676650 h 4876800"/>
              <a:gd name="connsiteX73" fmla="*/ 2095500 w 4000500"/>
              <a:gd name="connsiteY73" fmla="*/ 4114800 h 4876800"/>
              <a:gd name="connsiteX74" fmla="*/ 2381250 w 4000500"/>
              <a:gd name="connsiteY74" fmla="*/ 4114800 h 4876800"/>
              <a:gd name="connsiteX75" fmla="*/ 2476500 w 4000500"/>
              <a:gd name="connsiteY75" fmla="*/ 4210050 h 4876800"/>
              <a:gd name="connsiteX76" fmla="*/ 2476500 w 4000500"/>
              <a:gd name="connsiteY76" fmla="*/ 4781550 h 4876800"/>
              <a:gd name="connsiteX77" fmla="*/ 2381250 w 4000500"/>
              <a:gd name="connsiteY77" fmla="*/ 4876800 h 4876800"/>
              <a:gd name="connsiteX78" fmla="*/ 1619250 w 4000500"/>
              <a:gd name="connsiteY78" fmla="*/ 4876800 h 4876800"/>
              <a:gd name="connsiteX79" fmla="*/ 1524000 w 4000500"/>
              <a:gd name="connsiteY79" fmla="*/ 4781550 h 4876800"/>
              <a:gd name="connsiteX80" fmla="*/ 1524000 w 4000500"/>
              <a:gd name="connsiteY80" fmla="*/ 4210050 h 4876800"/>
              <a:gd name="connsiteX81" fmla="*/ 1619250 w 4000500"/>
              <a:gd name="connsiteY81" fmla="*/ 4114800 h 4876800"/>
              <a:gd name="connsiteX82" fmla="*/ 1905000 w 4000500"/>
              <a:gd name="connsiteY82" fmla="*/ 4114800 h 4876800"/>
              <a:gd name="connsiteX83" fmla="*/ 1905000 w 4000500"/>
              <a:gd name="connsiteY83" fmla="*/ 3676650 h 4876800"/>
              <a:gd name="connsiteX84" fmla="*/ 1238250 w 4000500"/>
              <a:gd name="connsiteY84" fmla="*/ 3676650 h 4876800"/>
              <a:gd name="connsiteX85" fmla="*/ 1143000 w 4000500"/>
              <a:gd name="connsiteY85" fmla="*/ 3581400 h 4876800"/>
              <a:gd name="connsiteX86" fmla="*/ 1143000 w 4000500"/>
              <a:gd name="connsiteY86" fmla="*/ 3486150 h 4876800"/>
              <a:gd name="connsiteX87" fmla="*/ 571500 w 4000500"/>
              <a:gd name="connsiteY87" fmla="*/ 3486150 h 4876800"/>
              <a:gd name="connsiteX88" fmla="*/ 571500 w 4000500"/>
              <a:gd name="connsiteY88" fmla="*/ 4114800 h 4876800"/>
              <a:gd name="connsiteX89" fmla="*/ 857250 w 4000500"/>
              <a:gd name="connsiteY89" fmla="*/ 4114800 h 4876800"/>
              <a:gd name="connsiteX90" fmla="*/ 952500 w 4000500"/>
              <a:gd name="connsiteY90" fmla="*/ 4210050 h 4876800"/>
              <a:gd name="connsiteX91" fmla="*/ 952500 w 4000500"/>
              <a:gd name="connsiteY91" fmla="*/ 4781550 h 4876800"/>
              <a:gd name="connsiteX92" fmla="*/ 857250 w 4000500"/>
              <a:gd name="connsiteY92" fmla="*/ 4876800 h 4876800"/>
              <a:gd name="connsiteX93" fmla="*/ 95250 w 4000500"/>
              <a:gd name="connsiteY93" fmla="*/ 4876800 h 4876800"/>
              <a:gd name="connsiteX94" fmla="*/ 0 w 4000500"/>
              <a:gd name="connsiteY94" fmla="*/ 4781550 h 4876800"/>
              <a:gd name="connsiteX95" fmla="*/ 0 w 4000500"/>
              <a:gd name="connsiteY95" fmla="*/ 4210050 h 4876800"/>
              <a:gd name="connsiteX96" fmla="*/ 95250 w 4000500"/>
              <a:gd name="connsiteY96" fmla="*/ 4114800 h 4876800"/>
              <a:gd name="connsiteX97" fmla="*/ 381000 w 4000500"/>
              <a:gd name="connsiteY97" fmla="*/ 4114800 h 4876800"/>
              <a:gd name="connsiteX98" fmla="*/ 381000 w 4000500"/>
              <a:gd name="connsiteY98" fmla="*/ 3390900 h 4876800"/>
              <a:gd name="connsiteX99" fmla="*/ 476250 w 4000500"/>
              <a:gd name="connsiteY99" fmla="*/ 3295650 h 4876800"/>
              <a:gd name="connsiteX100" fmla="*/ 1143000 w 4000500"/>
              <a:gd name="connsiteY100" fmla="*/ 3295650 h 4876800"/>
              <a:gd name="connsiteX101" fmla="*/ 1143000 w 4000500"/>
              <a:gd name="connsiteY101" fmla="*/ 3009900 h 4876800"/>
              <a:gd name="connsiteX102" fmla="*/ 1238250 w 4000500"/>
              <a:gd name="connsiteY102" fmla="*/ 2914650 h 4876800"/>
              <a:gd name="connsiteX103" fmla="*/ 1905000 w 4000500"/>
              <a:gd name="connsiteY103" fmla="*/ 2914650 h 4876800"/>
              <a:gd name="connsiteX104" fmla="*/ 1905000 w 4000500"/>
              <a:gd name="connsiteY104" fmla="*/ 2505075 h 4876800"/>
              <a:gd name="connsiteX105" fmla="*/ 1238250 w 4000500"/>
              <a:gd name="connsiteY105" fmla="*/ 2505075 h 4876800"/>
              <a:gd name="connsiteX106" fmla="*/ 1143000 w 4000500"/>
              <a:gd name="connsiteY106" fmla="*/ 2409825 h 4876800"/>
              <a:gd name="connsiteX107" fmla="*/ 1143000 w 4000500"/>
              <a:gd name="connsiteY107" fmla="*/ 1838325 h 4876800"/>
              <a:gd name="connsiteX108" fmla="*/ 1238250 w 4000500"/>
              <a:gd name="connsiteY108" fmla="*/ 1743075 h 4876800"/>
              <a:gd name="connsiteX109" fmla="*/ 1905000 w 4000500"/>
              <a:gd name="connsiteY109" fmla="*/ 1743075 h 4876800"/>
              <a:gd name="connsiteX110" fmla="*/ 1905000 w 4000500"/>
              <a:gd name="connsiteY110" fmla="*/ 1333500 h 4876800"/>
              <a:gd name="connsiteX111" fmla="*/ 666750 w 4000500"/>
              <a:gd name="connsiteY111" fmla="*/ 1333500 h 4876800"/>
              <a:gd name="connsiteX112" fmla="*/ 381000 w 4000500"/>
              <a:gd name="connsiteY112" fmla="*/ 1047750 h 4876800"/>
              <a:gd name="connsiteX113" fmla="*/ 381000 w 4000500"/>
              <a:gd name="connsiteY113" fmla="*/ 285750 h 4876800"/>
              <a:gd name="connsiteX114" fmla="*/ 666750 w 4000500"/>
              <a:gd name="connsiteY11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000500" h="4876800">
                <a:moveTo>
                  <a:pt x="3238500" y="4305300"/>
                </a:moveTo>
                <a:lnTo>
                  <a:pt x="3238500" y="4686300"/>
                </a:lnTo>
                <a:lnTo>
                  <a:pt x="3810000" y="4686300"/>
                </a:lnTo>
                <a:lnTo>
                  <a:pt x="3810000" y="4305300"/>
                </a:lnTo>
                <a:close/>
                <a:moveTo>
                  <a:pt x="1714500" y="4305300"/>
                </a:moveTo>
                <a:lnTo>
                  <a:pt x="1714500" y="4686300"/>
                </a:lnTo>
                <a:lnTo>
                  <a:pt x="2286000" y="4686300"/>
                </a:lnTo>
                <a:lnTo>
                  <a:pt x="2286000" y="4305300"/>
                </a:lnTo>
                <a:close/>
                <a:moveTo>
                  <a:pt x="190500" y="4305300"/>
                </a:moveTo>
                <a:lnTo>
                  <a:pt x="190500" y="4686300"/>
                </a:lnTo>
                <a:lnTo>
                  <a:pt x="762000" y="4686300"/>
                </a:lnTo>
                <a:lnTo>
                  <a:pt x="762000" y="4305300"/>
                </a:lnTo>
                <a:close/>
                <a:moveTo>
                  <a:pt x="1333500" y="3105150"/>
                </a:moveTo>
                <a:lnTo>
                  <a:pt x="1333500" y="3486150"/>
                </a:lnTo>
                <a:lnTo>
                  <a:pt x="2667000" y="3486150"/>
                </a:lnTo>
                <a:lnTo>
                  <a:pt x="2667000" y="3105150"/>
                </a:lnTo>
                <a:close/>
                <a:moveTo>
                  <a:pt x="1333500" y="1933575"/>
                </a:moveTo>
                <a:lnTo>
                  <a:pt x="1333500" y="2314575"/>
                </a:lnTo>
                <a:lnTo>
                  <a:pt x="2667000" y="2314575"/>
                </a:lnTo>
                <a:lnTo>
                  <a:pt x="2667000" y="1933575"/>
                </a:lnTo>
                <a:close/>
                <a:moveTo>
                  <a:pt x="2952750" y="571500"/>
                </a:moveTo>
                <a:cubicBezTo>
                  <a:pt x="3005323" y="571500"/>
                  <a:pt x="3048000" y="614176"/>
                  <a:pt x="3048000" y="666750"/>
                </a:cubicBezTo>
                <a:cubicBezTo>
                  <a:pt x="3048000" y="719323"/>
                  <a:pt x="3005323" y="762000"/>
                  <a:pt x="2952750" y="762000"/>
                </a:cubicBezTo>
                <a:cubicBezTo>
                  <a:pt x="2900176" y="762000"/>
                  <a:pt x="2857500" y="719323"/>
                  <a:pt x="2857500" y="666750"/>
                </a:cubicBezTo>
                <a:cubicBezTo>
                  <a:pt x="2857500" y="614176"/>
                  <a:pt x="2900176" y="571500"/>
                  <a:pt x="2952750" y="571500"/>
                </a:cubicBezTo>
                <a:close/>
                <a:moveTo>
                  <a:pt x="1047750" y="571500"/>
                </a:moveTo>
                <a:lnTo>
                  <a:pt x="2571750" y="571500"/>
                </a:lnTo>
                <a:cubicBezTo>
                  <a:pt x="2624361" y="571500"/>
                  <a:pt x="2667000" y="614139"/>
                  <a:pt x="2667000" y="666750"/>
                </a:cubicBezTo>
                <a:cubicBezTo>
                  <a:pt x="2667000" y="719361"/>
                  <a:pt x="2624361" y="762000"/>
                  <a:pt x="2571750" y="762000"/>
                </a:cubicBezTo>
                <a:lnTo>
                  <a:pt x="1047750" y="762000"/>
                </a:lnTo>
                <a:cubicBezTo>
                  <a:pt x="995139" y="762000"/>
                  <a:pt x="952500" y="719361"/>
                  <a:pt x="952500" y="666750"/>
                </a:cubicBezTo>
                <a:cubicBezTo>
                  <a:pt x="952500" y="614139"/>
                  <a:pt x="995139" y="571500"/>
                  <a:pt x="1047750" y="571500"/>
                </a:cubicBezTo>
                <a:close/>
                <a:moveTo>
                  <a:pt x="666750" y="190500"/>
                </a:moveTo>
                <a:cubicBezTo>
                  <a:pt x="614213" y="190500"/>
                  <a:pt x="571500" y="233213"/>
                  <a:pt x="571500" y="285750"/>
                </a:cubicBezTo>
                <a:lnTo>
                  <a:pt x="571500" y="1047750"/>
                </a:lnTo>
                <a:cubicBezTo>
                  <a:pt x="571500" y="1100286"/>
                  <a:pt x="614213" y="1143000"/>
                  <a:pt x="666750" y="1143000"/>
                </a:cubicBezTo>
                <a:lnTo>
                  <a:pt x="3333750" y="1143000"/>
                </a:lnTo>
                <a:cubicBezTo>
                  <a:pt x="3386286" y="1143000"/>
                  <a:pt x="3429000" y="1100286"/>
                  <a:pt x="3429000" y="1047750"/>
                </a:cubicBezTo>
                <a:lnTo>
                  <a:pt x="3429000" y="285750"/>
                </a:lnTo>
                <a:cubicBezTo>
                  <a:pt x="3429000" y="233213"/>
                  <a:pt x="3386286" y="190500"/>
                  <a:pt x="3333750" y="190500"/>
                </a:cubicBezTo>
                <a:close/>
                <a:moveTo>
                  <a:pt x="666750" y="0"/>
                </a:moveTo>
                <a:lnTo>
                  <a:pt x="3333750" y="0"/>
                </a:lnTo>
                <a:cubicBezTo>
                  <a:pt x="3491322" y="0"/>
                  <a:pt x="3619500" y="128178"/>
                  <a:pt x="3619500" y="285750"/>
                </a:cubicBezTo>
                <a:lnTo>
                  <a:pt x="3619500" y="1047750"/>
                </a:lnTo>
                <a:cubicBezTo>
                  <a:pt x="3619500" y="1205322"/>
                  <a:pt x="3491322" y="1333500"/>
                  <a:pt x="3333750" y="1333500"/>
                </a:cubicBezTo>
                <a:lnTo>
                  <a:pt x="2095500" y="1333500"/>
                </a:lnTo>
                <a:lnTo>
                  <a:pt x="2095500" y="1743075"/>
                </a:lnTo>
                <a:lnTo>
                  <a:pt x="2762250" y="1743075"/>
                </a:lnTo>
                <a:cubicBezTo>
                  <a:pt x="2814861" y="1743075"/>
                  <a:pt x="2857500" y="1785714"/>
                  <a:pt x="2857500" y="1838325"/>
                </a:cubicBezTo>
                <a:lnTo>
                  <a:pt x="2857500" y="2409825"/>
                </a:lnTo>
                <a:cubicBezTo>
                  <a:pt x="2857500" y="2462436"/>
                  <a:pt x="2814861" y="2505075"/>
                  <a:pt x="2762250" y="2505075"/>
                </a:cubicBezTo>
                <a:lnTo>
                  <a:pt x="2095500" y="2505075"/>
                </a:lnTo>
                <a:lnTo>
                  <a:pt x="2095500" y="2914650"/>
                </a:lnTo>
                <a:lnTo>
                  <a:pt x="2762250" y="2914650"/>
                </a:lnTo>
                <a:cubicBezTo>
                  <a:pt x="2814861" y="2914650"/>
                  <a:pt x="2857500" y="2957289"/>
                  <a:pt x="2857500" y="3009900"/>
                </a:cubicBezTo>
                <a:lnTo>
                  <a:pt x="2857500" y="3295650"/>
                </a:lnTo>
                <a:lnTo>
                  <a:pt x="3524250" y="3295650"/>
                </a:lnTo>
                <a:cubicBezTo>
                  <a:pt x="3576861" y="3295650"/>
                  <a:pt x="3619500" y="3338289"/>
                  <a:pt x="3619500" y="3390900"/>
                </a:cubicBezTo>
                <a:lnTo>
                  <a:pt x="3619500" y="4114800"/>
                </a:lnTo>
                <a:lnTo>
                  <a:pt x="3905250" y="4114800"/>
                </a:lnTo>
                <a:cubicBezTo>
                  <a:pt x="3957861" y="4114800"/>
                  <a:pt x="4000500" y="4157439"/>
                  <a:pt x="4000500" y="4210050"/>
                </a:cubicBezTo>
                <a:lnTo>
                  <a:pt x="4000500" y="4781550"/>
                </a:lnTo>
                <a:cubicBezTo>
                  <a:pt x="4000500" y="4834161"/>
                  <a:pt x="3957861" y="4876800"/>
                  <a:pt x="3905250" y="4876800"/>
                </a:cubicBezTo>
                <a:lnTo>
                  <a:pt x="3143250" y="4876800"/>
                </a:lnTo>
                <a:cubicBezTo>
                  <a:pt x="3090639" y="4876800"/>
                  <a:pt x="3048000" y="4834161"/>
                  <a:pt x="3048000" y="4781550"/>
                </a:cubicBezTo>
                <a:lnTo>
                  <a:pt x="3048000" y="4210050"/>
                </a:lnTo>
                <a:cubicBezTo>
                  <a:pt x="3048000" y="4157439"/>
                  <a:pt x="3090639" y="4114800"/>
                  <a:pt x="3143250" y="4114800"/>
                </a:cubicBezTo>
                <a:lnTo>
                  <a:pt x="3429000" y="4114800"/>
                </a:lnTo>
                <a:lnTo>
                  <a:pt x="3429000" y="3486150"/>
                </a:lnTo>
                <a:lnTo>
                  <a:pt x="2857500" y="3486150"/>
                </a:lnTo>
                <a:lnTo>
                  <a:pt x="2857500" y="3581400"/>
                </a:lnTo>
                <a:cubicBezTo>
                  <a:pt x="2857500" y="3634011"/>
                  <a:pt x="2814861" y="3676650"/>
                  <a:pt x="2762250" y="3676650"/>
                </a:cubicBezTo>
                <a:lnTo>
                  <a:pt x="2095500" y="3676650"/>
                </a:lnTo>
                <a:lnTo>
                  <a:pt x="2095500" y="4114800"/>
                </a:lnTo>
                <a:lnTo>
                  <a:pt x="2381250" y="4114800"/>
                </a:lnTo>
                <a:cubicBezTo>
                  <a:pt x="2433861" y="4114800"/>
                  <a:pt x="2476500" y="4157439"/>
                  <a:pt x="2476500" y="4210050"/>
                </a:cubicBezTo>
                <a:lnTo>
                  <a:pt x="2476500" y="4781550"/>
                </a:lnTo>
                <a:cubicBezTo>
                  <a:pt x="2476500" y="4834161"/>
                  <a:pt x="2433861" y="4876800"/>
                  <a:pt x="2381250" y="4876800"/>
                </a:cubicBezTo>
                <a:lnTo>
                  <a:pt x="1619250" y="4876800"/>
                </a:lnTo>
                <a:cubicBezTo>
                  <a:pt x="1566639" y="4876800"/>
                  <a:pt x="1524000" y="4834161"/>
                  <a:pt x="1524000" y="4781550"/>
                </a:cubicBezTo>
                <a:lnTo>
                  <a:pt x="1524000" y="4210050"/>
                </a:lnTo>
                <a:cubicBezTo>
                  <a:pt x="1524000" y="4157439"/>
                  <a:pt x="1566639" y="4114800"/>
                  <a:pt x="1619250" y="4114800"/>
                </a:cubicBezTo>
                <a:lnTo>
                  <a:pt x="1905000" y="4114800"/>
                </a:lnTo>
                <a:lnTo>
                  <a:pt x="1905000" y="3676650"/>
                </a:lnTo>
                <a:lnTo>
                  <a:pt x="1238250" y="3676650"/>
                </a:lnTo>
                <a:cubicBezTo>
                  <a:pt x="1185639" y="3676650"/>
                  <a:pt x="1143000" y="3634011"/>
                  <a:pt x="1143000" y="3581400"/>
                </a:cubicBezTo>
                <a:lnTo>
                  <a:pt x="1143000" y="3486150"/>
                </a:lnTo>
                <a:lnTo>
                  <a:pt x="571500" y="3486150"/>
                </a:lnTo>
                <a:lnTo>
                  <a:pt x="571500" y="4114800"/>
                </a:lnTo>
                <a:lnTo>
                  <a:pt x="857250" y="4114800"/>
                </a:lnTo>
                <a:cubicBezTo>
                  <a:pt x="909861" y="4114800"/>
                  <a:pt x="952500" y="4157439"/>
                  <a:pt x="952500" y="4210050"/>
                </a:cubicBezTo>
                <a:lnTo>
                  <a:pt x="952500" y="4781550"/>
                </a:lnTo>
                <a:cubicBezTo>
                  <a:pt x="952500" y="4834161"/>
                  <a:pt x="909861" y="4876800"/>
                  <a:pt x="857250" y="4876800"/>
                </a:cubicBezTo>
                <a:lnTo>
                  <a:pt x="95250" y="4876800"/>
                </a:lnTo>
                <a:cubicBezTo>
                  <a:pt x="42639" y="4876800"/>
                  <a:pt x="0" y="4834161"/>
                  <a:pt x="0" y="4781550"/>
                </a:cubicBezTo>
                <a:lnTo>
                  <a:pt x="0" y="4210050"/>
                </a:lnTo>
                <a:cubicBezTo>
                  <a:pt x="0" y="4157439"/>
                  <a:pt x="42639" y="4114800"/>
                  <a:pt x="95250" y="4114800"/>
                </a:cubicBezTo>
                <a:lnTo>
                  <a:pt x="381000" y="4114800"/>
                </a:lnTo>
                <a:lnTo>
                  <a:pt x="381000" y="3390900"/>
                </a:lnTo>
                <a:cubicBezTo>
                  <a:pt x="381000" y="3338289"/>
                  <a:pt x="423639" y="3295650"/>
                  <a:pt x="476250" y="3295650"/>
                </a:cubicBezTo>
                <a:lnTo>
                  <a:pt x="1143000" y="3295650"/>
                </a:lnTo>
                <a:lnTo>
                  <a:pt x="1143000" y="3009900"/>
                </a:lnTo>
                <a:cubicBezTo>
                  <a:pt x="1143000" y="2957289"/>
                  <a:pt x="1185639" y="2914650"/>
                  <a:pt x="1238250" y="2914650"/>
                </a:cubicBezTo>
                <a:lnTo>
                  <a:pt x="1905000" y="2914650"/>
                </a:lnTo>
                <a:lnTo>
                  <a:pt x="1905000" y="2505075"/>
                </a:lnTo>
                <a:lnTo>
                  <a:pt x="1238250" y="2505075"/>
                </a:lnTo>
                <a:cubicBezTo>
                  <a:pt x="1185639" y="2505075"/>
                  <a:pt x="1143000" y="2462436"/>
                  <a:pt x="1143000" y="2409825"/>
                </a:cubicBezTo>
                <a:lnTo>
                  <a:pt x="1143000" y="1838325"/>
                </a:lnTo>
                <a:cubicBezTo>
                  <a:pt x="1143000" y="1785714"/>
                  <a:pt x="1185639" y="1743075"/>
                  <a:pt x="1238250" y="1743075"/>
                </a:cubicBezTo>
                <a:lnTo>
                  <a:pt x="1905000" y="1743075"/>
                </a:lnTo>
                <a:lnTo>
                  <a:pt x="1905000" y="1333500"/>
                </a:lnTo>
                <a:lnTo>
                  <a:pt x="666750" y="1333500"/>
                </a:lnTo>
                <a:cubicBezTo>
                  <a:pt x="509178" y="1333500"/>
                  <a:pt x="381000" y="1205322"/>
                  <a:pt x="381000" y="1047750"/>
                </a:cubicBezTo>
                <a:lnTo>
                  <a:pt x="381000" y="285750"/>
                </a:lnTo>
                <a:cubicBezTo>
                  <a:pt x="381000" y="128178"/>
                  <a:pt x="509178" y="0"/>
                  <a:pt x="6667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62" name="Freeform: Shape 105">
            <a:extLst>
              <a:ext uri="{FF2B5EF4-FFF2-40B4-BE49-F238E27FC236}">
                <a16:creationId xmlns:a16="http://schemas.microsoft.com/office/drawing/2014/main" xmlns="" id="{00E99700-C861-491F-A397-E96132DFE806}"/>
              </a:ext>
            </a:extLst>
          </p:cNvPr>
          <p:cNvSpPr>
            <a:spLocks noChangeAspect="1"/>
          </p:cNvSpPr>
          <p:nvPr/>
        </p:nvSpPr>
        <p:spPr>
          <a:xfrm>
            <a:off x="7785516" y="5324795"/>
            <a:ext cx="881894" cy="881900"/>
          </a:xfrm>
          <a:custGeom>
            <a:avLst/>
            <a:gdLst>
              <a:gd name="connsiteX0" fmla="*/ 1580312 w 4572000"/>
              <a:gd name="connsiteY0" fmla="*/ 3581400 h 4572034"/>
              <a:gd name="connsiteX1" fmla="*/ 1486509 w 4572000"/>
              <a:gd name="connsiteY1" fmla="*/ 3886200 h 4572034"/>
              <a:gd name="connsiteX2" fmla="*/ 3085490 w 4572000"/>
              <a:gd name="connsiteY2" fmla="*/ 3886200 h 4572034"/>
              <a:gd name="connsiteX3" fmla="*/ 2991688 w 4572000"/>
              <a:gd name="connsiteY3" fmla="*/ 3581400 h 4572034"/>
              <a:gd name="connsiteX4" fmla="*/ 685800 w 4572000"/>
              <a:gd name="connsiteY4" fmla="*/ 2971800 h 4572034"/>
              <a:gd name="connsiteX5" fmla="*/ 685800 w 4572000"/>
              <a:gd name="connsiteY5" fmla="*/ 3124200 h 4572034"/>
              <a:gd name="connsiteX6" fmla="*/ 838200 w 4572000"/>
              <a:gd name="connsiteY6" fmla="*/ 3124200 h 4572034"/>
              <a:gd name="connsiteX7" fmla="*/ 838200 w 4572000"/>
              <a:gd name="connsiteY7" fmla="*/ 2971800 h 4572034"/>
              <a:gd name="connsiteX8" fmla="*/ 1447800 w 4572000"/>
              <a:gd name="connsiteY8" fmla="*/ 2819400 h 4572034"/>
              <a:gd name="connsiteX9" fmla="*/ 1447800 w 4572000"/>
              <a:gd name="connsiteY9" fmla="*/ 3124200 h 4572034"/>
              <a:gd name="connsiteX10" fmla="*/ 1600200 w 4572000"/>
              <a:gd name="connsiteY10" fmla="*/ 3124200 h 4572034"/>
              <a:gd name="connsiteX11" fmla="*/ 1600200 w 4572000"/>
              <a:gd name="connsiteY11" fmla="*/ 2819400 h 4572034"/>
              <a:gd name="connsiteX12" fmla="*/ 609600 w 4572000"/>
              <a:gd name="connsiteY12" fmla="*/ 2819400 h 4572034"/>
              <a:gd name="connsiteX13" fmla="*/ 914400 w 4572000"/>
              <a:gd name="connsiteY13" fmla="*/ 2819400 h 4572034"/>
              <a:gd name="connsiteX14" fmla="*/ 990600 w 4572000"/>
              <a:gd name="connsiteY14" fmla="*/ 2895600 h 4572034"/>
              <a:gd name="connsiteX15" fmla="*/ 990600 w 4572000"/>
              <a:gd name="connsiteY15" fmla="*/ 3200400 h 4572034"/>
              <a:gd name="connsiteX16" fmla="*/ 914400 w 4572000"/>
              <a:gd name="connsiteY16" fmla="*/ 3276600 h 4572034"/>
              <a:gd name="connsiteX17" fmla="*/ 609600 w 4572000"/>
              <a:gd name="connsiteY17" fmla="*/ 3276600 h 4572034"/>
              <a:gd name="connsiteX18" fmla="*/ 533400 w 4572000"/>
              <a:gd name="connsiteY18" fmla="*/ 3200400 h 4572034"/>
              <a:gd name="connsiteX19" fmla="*/ 533400 w 4572000"/>
              <a:gd name="connsiteY19" fmla="*/ 2895600 h 4572034"/>
              <a:gd name="connsiteX20" fmla="*/ 609600 w 4572000"/>
              <a:gd name="connsiteY20" fmla="*/ 2819400 h 4572034"/>
              <a:gd name="connsiteX21" fmla="*/ 1371600 w 4572000"/>
              <a:gd name="connsiteY21" fmla="*/ 2667000 h 4572034"/>
              <a:gd name="connsiteX22" fmla="*/ 1676400 w 4572000"/>
              <a:gd name="connsiteY22" fmla="*/ 2667000 h 4572034"/>
              <a:gd name="connsiteX23" fmla="*/ 1752600 w 4572000"/>
              <a:gd name="connsiteY23" fmla="*/ 2743200 h 4572034"/>
              <a:gd name="connsiteX24" fmla="*/ 1752600 w 4572000"/>
              <a:gd name="connsiteY24" fmla="*/ 3200400 h 4572034"/>
              <a:gd name="connsiteX25" fmla="*/ 1676400 w 4572000"/>
              <a:gd name="connsiteY25" fmla="*/ 3276600 h 4572034"/>
              <a:gd name="connsiteX26" fmla="*/ 1371600 w 4572000"/>
              <a:gd name="connsiteY26" fmla="*/ 3276600 h 4572034"/>
              <a:gd name="connsiteX27" fmla="*/ 1295400 w 4572000"/>
              <a:gd name="connsiteY27" fmla="*/ 3200400 h 4572034"/>
              <a:gd name="connsiteX28" fmla="*/ 1295400 w 4572000"/>
              <a:gd name="connsiteY28" fmla="*/ 2743200 h 4572034"/>
              <a:gd name="connsiteX29" fmla="*/ 1371600 w 4572000"/>
              <a:gd name="connsiteY29" fmla="*/ 2667000 h 4572034"/>
              <a:gd name="connsiteX30" fmla="*/ 2209800 w 4572000"/>
              <a:gd name="connsiteY30" fmla="*/ 2514600 h 4572034"/>
              <a:gd name="connsiteX31" fmla="*/ 2209800 w 4572000"/>
              <a:gd name="connsiteY31" fmla="*/ 3124200 h 4572034"/>
              <a:gd name="connsiteX32" fmla="*/ 2362200 w 4572000"/>
              <a:gd name="connsiteY32" fmla="*/ 3124200 h 4572034"/>
              <a:gd name="connsiteX33" fmla="*/ 2362200 w 4572000"/>
              <a:gd name="connsiteY33" fmla="*/ 2514600 h 4572034"/>
              <a:gd name="connsiteX34" fmla="*/ 2133600 w 4572000"/>
              <a:gd name="connsiteY34" fmla="*/ 2362200 h 4572034"/>
              <a:gd name="connsiteX35" fmla="*/ 2438400 w 4572000"/>
              <a:gd name="connsiteY35" fmla="*/ 2362200 h 4572034"/>
              <a:gd name="connsiteX36" fmla="*/ 2514600 w 4572000"/>
              <a:gd name="connsiteY36" fmla="*/ 2438400 h 4572034"/>
              <a:gd name="connsiteX37" fmla="*/ 2514600 w 4572000"/>
              <a:gd name="connsiteY37" fmla="*/ 3200400 h 4572034"/>
              <a:gd name="connsiteX38" fmla="*/ 2438400 w 4572000"/>
              <a:gd name="connsiteY38" fmla="*/ 3276600 h 4572034"/>
              <a:gd name="connsiteX39" fmla="*/ 2133600 w 4572000"/>
              <a:gd name="connsiteY39" fmla="*/ 3276600 h 4572034"/>
              <a:gd name="connsiteX40" fmla="*/ 2057400 w 4572000"/>
              <a:gd name="connsiteY40" fmla="*/ 3200400 h 4572034"/>
              <a:gd name="connsiteX41" fmla="*/ 2057400 w 4572000"/>
              <a:gd name="connsiteY41" fmla="*/ 2438400 h 4572034"/>
              <a:gd name="connsiteX42" fmla="*/ 2133600 w 4572000"/>
              <a:gd name="connsiteY42" fmla="*/ 2362200 h 4572034"/>
              <a:gd name="connsiteX43" fmla="*/ 2971800 w 4572000"/>
              <a:gd name="connsiteY43" fmla="*/ 2057400 h 4572034"/>
              <a:gd name="connsiteX44" fmla="*/ 2971800 w 4572000"/>
              <a:gd name="connsiteY44" fmla="*/ 3124200 h 4572034"/>
              <a:gd name="connsiteX45" fmla="*/ 3124200 w 4572000"/>
              <a:gd name="connsiteY45" fmla="*/ 3124200 h 4572034"/>
              <a:gd name="connsiteX46" fmla="*/ 3124200 w 4572000"/>
              <a:gd name="connsiteY46" fmla="*/ 2057400 h 4572034"/>
              <a:gd name="connsiteX47" fmla="*/ 2895600 w 4572000"/>
              <a:gd name="connsiteY47" fmla="*/ 1905000 h 4572034"/>
              <a:gd name="connsiteX48" fmla="*/ 3200400 w 4572000"/>
              <a:gd name="connsiteY48" fmla="*/ 1905000 h 4572034"/>
              <a:gd name="connsiteX49" fmla="*/ 3276600 w 4572000"/>
              <a:gd name="connsiteY49" fmla="*/ 1981200 h 4572034"/>
              <a:gd name="connsiteX50" fmla="*/ 3276600 w 4572000"/>
              <a:gd name="connsiteY50" fmla="*/ 3200400 h 4572034"/>
              <a:gd name="connsiteX51" fmla="*/ 3200400 w 4572000"/>
              <a:gd name="connsiteY51" fmla="*/ 3276600 h 4572034"/>
              <a:gd name="connsiteX52" fmla="*/ 2895600 w 4572000"/>
              <a:gd name="connsiteY52" fmla="*/ 3276600 h 4572034"/>
              <a:gd name="connsiteX53" fmla="*/ 2819400 w 4572000"/>
              <a:gd name="connsiteY53" fmla="*/ 3200400 h 4572034"/>
              <a:gd name="connsiteX54" fmla="*/ 2819400 w 4572000"/>
              <a:gd name="connsiteY54" fmla="*/ 1981200 h 4572034"/>
              <a:gd name="connsiteX55" fmla="*/ 2895600 w 4572000"/>
              <a:gd name="connsiteY55" fmla="*/ 1905000 h 4572034"/>
              <a:gd name="connsiteX56" fmla="*/ 3733800 w 4572000"/>
              <a:gd name="connsiteY56" fmla="*/ 1219200 h 4572034"/>
              <a:gd name="connsiteX57" fmla="*/ 3733800 w 4572000"/>
              <a:gd name="connsiteY57" fmla="*/ 3124200 h 4572034"/>
              <a:gd name="connsiteX58" fmla="*/ 3886200 w 4572000"/>
              <a:gd name="connsiteY58" fmla="*/ 3124200 h 4572034"/>
              <a:gd name="connsiteX59" fmla="*/ 3886200 w 4572000"/>
              <a:gd name="connsiteY59" fmla="*/ 1219200 h 4572034"/>
              <a:gd name="connsiteX60" fmla="*/ 3657600 w 4572000"/>
              <a:gd name="connsiteY60" fmla="*/ 1066800 h 4572034"/>
              <a:gd name="connsiteX61" fmla="*/ 3962400 w 4572000"/>
              <a:gd name="connsiteY61" fmla="*/ 1066800 h 4572034"/>
              <a:gd name="connsiteX62" fmla="*/ 4038600 w 4572000"/>
              <a:gd name="connsiteY62" fmla="*/ 1143000 h 4572034"/>
              <a:gd name="connsiteX63" fmla="*/ 4038600 w 4572000"/>
              <a:gd name="connsiteY63" fmla="*/ 3200400 h 4572034"/>
              <a:gd name="connsiteX64" fmla="*/ 3962400 w 4572000"/>
              <a:gd name="connsiteY64" fmla="*/ 3276600 h 4572034"/>
              <a:gd name="connsiteX65" fmla="*/ 3657600 w 4572000"/>
              <a:gd name="connsiteY65" fmla="*/ 3276600 h 4572034"/>
              <a:gd name="connsiteX66" fmla="*/ 3581400 w 4572000"/>
              <a:gd name="connsiteY66" fmla="*/ 3200400 h 4572034"/>
              <a:gd name="connsiteX67" fmla="*/ 3581400 w 4572000"/>
              <a:gd name="connsiteY67" fmla="*/ 1143000 h 4572034"/>
              <a:gd name="connsiteX68" fmla="*/ 3657600 w 4572000"/>
              <a:gd name="connsiteY68" fmla="*/ 1066800 h 4572034"/>
              <a:gd name="connsiteX69" fmla="*/ 3816324 w 4572000"/>
              <a:gd name="connsiteY69" fmla="*/ 304858 h 4572034"/>
              <a:gd name="connsiteX70" fmla="*/ 3882542 w 4572000"/>
              <a:gd name="connsiteY70" fmla="*/ 356921 h 4572034"/>
              <a:gd name="connsiteX71" fmla="*/ 4034942 w 4572000"/>
              <a:gd name="connsiteY71" fmla="*/ 814121 h 4572034"/>
              <a:gd name="connsiteX72" fmla="*/ 3986631 w 4572000"/>
              <a:gd name="connsiteY72" fmla="*/ 910590 h 4572034"/>
              <a:gd name="connsiteX73" fmla="*/ 3890162 w 4572000"/>
              <a:gd name="connsiteY73" fmla="*/ 862280 h 4572034"/>
              <a:gd name="connsiteX74" fmla="*/ 3795446 w 4572000"/>
              <a:gd name="connsiteY74" fmla="*/ 578358 h 4572034"/>
              <a:gd name="connsiteX75" fmla="*/ 533400 w 4572000"/>
              <a:gd name="connsiteY75" fmla="*/ 2667001 h 4572034"/>
              <a:gd name="connsiteX76" fmla="*/ 533400 w 4572000"/>
              <a:gd name="connsiteY76" fmla="*/ 2514601 h 4572034"/>
              <a:gd name="connsiteX77" fmla="*/ 3635807 w 4572000"/>
              <a:gd name="connsiteY77" fmla="*/ 553289 h 4572034"/>
              <a:gd name="connsiteX78" fmla="*/ 3386785 w 4572000"/>
              <a:gd name="connsiteY78" fmla="*/ 677799 h 4572034"/>
              <a:gd name="connsiteX79" fmla="*/ 3284525 w 4572000"/>
              <a:gd name="connsiteY79" fmla="*/ 643662 h 4572034"/>
              <a:gd name="connsiteX80" fmla="*/ 3318662 w 4572000"/>
              <a:gd name="connsiteY80" fmla="*/ 541401 h 4572034"/>
              <a:gd name="connsiteX81" fmla="*/ 3775862 w 4572000"/>
              <a:gd name="connsiteY81" fmla="*/ 312801 h 4572034"/>
              <a:gd name="connsiteX82" fmla="*/ 3786283 w 4572000"/>
              <a:gd name="connsiteY82" fmla="*/ 308477 h 4572034"/>
              <a:gd name="connsiteX83" fmla="*/ 3816324 w 4572000"/>
              <a:gd name="connsiteY83" fmla="*/ 304858 h 4572034"/>
              <a:gd name="connsiteX84" fmla="*/ 152400 w 4572000"/>
              <a:gd name="connsiteY84" fmla="*/ 152400 h 4572034"/>
              <a:gd name="connsiteX85" fmla="*/ 152400 w 4572000"/>
              <a:gd name="connsiteY85" fmla="*/ 3429000 h 4572034"/>
              <a:gd name="connsiteX86" fmla="*/ 4419600 w 4572000"/>
              <a:gd name="connsiteY86" fmla="*/ 3429000 h 4572034"/>
              <a:gd name="connsiteX87" fmla="*/ 4419600 w 4572000"/>
              <a:gd name="connsiteY87" fmla="*/ 152400 h 4572034"/>
              <a:gd name="connsiteX88" fmla="*/ 76200 w 4572000"/>
              <a:gd name="connsiteY88" fmla="*/ 0 h 4572034"/>
              <a:gd name="connsiteX89" fmla="*/ 4495800 w 4572000"/>
              <a:gd name="connsiteY89" fmla="*/ 0 h 4572034"/>
              <a:gd name="connsiteX90" fmla="*/ 4572000 w 4572000"/>
              <a:gd name="connsiteY90" fmla="*/ 76200 h 4572034"/>
              <a:gd name="connsiteX91" fmla="*/ 4572000 w 4572000"/>
              <a:gd name="connsiteY91" fmla="*/ 3505200 h 4572034"/>
              <a:gd name="connsiteX92" fmla="*/ 4495800 w 4572000"/>
              <a:gd name="connsiteY92" fmla="*/ 3581400 h 4572034"/>
              <a:gd name="connsiteX93" fmla="*/ 3151175 w 4572000"/>
              <a:gd name="connsiteY93" fmla="*/ 3581400 h 4572034"/>
              <a:gd name="connsiteX94" fmla="*/ 3425647 w 4572000"/>
              <a:gd name="connsiteY94" fmla="*/ 4473397 h 4572034"/>
              <a:gd name="connsiteX95" fmla="*/ 3375203 w 4572000"/>
              <a:gd name="connsiteY95" fmla="*/ 4568647 h 4572034"/>
              <a:gd name="connsiteX96" fmla="*/ 3279953 w 4572000"/>
              <a:gd name="connsiteY96" fmla="*/ 4518203 h 4572034"/>
              <a:gd name="connsiteX97" fmla="*/ 3132353 w 4572000"/>
              <a:gd name="connsiteY97" fmla="*/ 4038600 h 4572034"/>
              <a:gd name="connsiteX98" fmla="*/ 1439646 w 4572000"/>
              <a:gd name="connsiteY98" fmla="*/ 4038600 h 4572034"/>
              <a:gd name="connsiteX99" fmla="*/ 1292199 w 4572000"/>
              <a:gd name="connsiteY99" fmla="*/ 4518203 h 4572034"/>
              <a:gd name="connsiteX100" fmla="*/ 1196949 w 4572000"/>
              <a:gd name="connsiteY100" fmla="*/ 4568647 h 4572034"/>
              <a:gd name="connsiteX101" fmla="*/ 1146505 w 4572000"/>
              <a:gd name="connsiteY101" fmla="*/ 4473397 h 4572034"/>
              <a:gd name="connsiteX102" fmla="*/ 1420825 w 4572000"/>
              <a:gd name="connsiteY102" fmla="*/ 3581400 h 4572034"/>
              <a:gd name="connsiteX103" fmla="*/ 76200 w 4572000"/>
              <a:gd name="connsiteY103" fmla="*/ 3581400 h 4572034"/>
              <a:gd name="connsiteX104" fmla="*/ 0 w 4572000"/>
              <a:gd name="connsiteY104" fmla="*/ 3505200 h 4572034"/>
              <a:gd name="connsiteX105" fmla="*/ 0 w 4572000"/>
              <a:gd name="connsiteY105" fmla="*/ 76200 h 4572034"/>
              <a:gd name="connsiteX106" fmla="*/ 76200 w 4572000"/>
              <a:gd name="connsiteY106" fmla="*/ 0 h 457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572000" h="4572034">
                <a:moveTo>
                  <a:pt x="1580312" y="3581400"/>
                </a:moveTo>
                <a:lnTo>
                  <a:pt x="1486509" y="3886200"/>
                </a:lnTo>
                <a:lnTo>
                  <a:pt x="3085490" y="3886200"/>
                </a:lnTo>
                <a:lnTo>
                  <a:pt x="2991688" y="3581400"/>
                </a:lnTo>
                <a:close/>
                <a:moveTo>
                  <a:pt x="685800" y="2971800"/>
                </a:moveTo>
                <a:lnTo>
                  <a:pt x="685800" y="3124200"/>
                </a:lnTo>
                <a:lnTo>
                  <a:pt x="838200" y="3124200"/>
                </a:lnTo>
                <a:lnTo>
                  <a:pt x="838200" y="2971800"/>
                </a:lnTo>
                <a:close/>
                <a:moveTo>
                  <a:pt x="1447800" y="2819400"/>
                </a:moveTo>
                <a:lnTo>
                  <a:pt x="1447800" y="3124200"/>
                </a:lnTo>
                <a:lnTo>
                  <a:pt x="1600200" y="3124200"/>
                </a:lnTo>
                <a:lnTo>
                  <a:pt x="1600200" y="2819400"/>
                </a:lnTo>
                <a:close/>
                <a:moveTo>
                  <a:pt x="609600" y="2819400"/>
                </a:moveTo>
                <a:lnTo>
                  <a:pt x="914400" y="2819400"/>
                </a:lnTo>
                <a:cubicBezTo>
                  <a:pt x="956481" y="2819400"/>
                  <a:pt x="990600" y="2853518"/>
                  <a:pt x="990600" y="2895600"/>
                </a:cubicBezTo>
                <a:lnTo>
                  <a:pt x="990600" y="3200400"/>
                </a:lnTo>
                <a:cubicBezTo>
                  <a:pt x="990600" y="3242481"/>
                  <a:pt x="956481" y="3276600"/>
                  <a:pt x="914400" y="3276600"/>
                </a:cubicBezTo>
                <a:lnTo>
                  <a:pt x="609600" y="3276600"/>
                </a:lnTo>
                <a:cubicBezTo>
                  <a:pt x="567518" y="3276600"/>
                  <a:pt x="533400" y="3242481"/>
                  <a:pt x="533400" y="3200400"/>
                </a:cubicBezTo>
                <a:lnTo>
                  <a:pt x="533400" y="2895600"/>
                </a:lnTo>
                <a:cubicBezTo>
                  <a:pt x="533400" y="2853518"/>
                  <a:pt x="567518" y="2819400"/>
                  <a:pt x="609600" y="2819400"/>
                </a:cubicBezTo>
                <a:close/>
                <a:moveTo>
                  <a:pt x="1371600" y="2667000"/>
                </a:moveTo>
                <a:lnTo>
                  <a:pt x="1676400" y="2667000"/>
                </a:lnTo>
                <a:cubicBezTo>
                  <a:pt x="1718481" y="2667000"/>
                  <a:pt x="1752600" y="2701118"/>
                  <a:pt x="1752600" y="2743200"/>
                </a:cubicBezTo>
                <a:lnTo>
                  <a:pt x="1752600" y="3200400"/>
                </a:lnTo>
                <a:cubicBezTo>
                  <a:pt x="1752600" y="3242481"/>
                  <a:pt x="1718481" y="3276600"/>
                  <a:pt x="1676400" y="3276600"/>
                </a:cubicBezTo>
                <a:lnTo>
                  <a:pt x="1371600" y="3276600"/>
                </a:lnTo>
                <a:cubicBezTo>
                  <a:pt x="1329518" y="3276600"/>
                  <a:pt x="1295400" y="3242481"/>
                  <a:pt x="1295400" y="3200400"/>
                </a:cubicBezTo>
                <a:lnTo>
                  <a:pt x="1295400" y="2743200"/>
                </a:lnTo>
                <a:cubicBezTo>
                  <a:pt x="1295400" y="2701118"/>
                  <a:pt x="1329518" y="2667000"/>
                  <a:pt x="1371600" y="2667000"/>
                </a:cubicBezTo>
                <a:close/>
                <a:moveTo>
                  <a:pt x="2209800" y="2514600"/>
                </a:moveTo>
                <a:lnTo>
                  <a:pt x="2209800" y="3124200"/>
                </a:lnTo>
                <a:lnTo>
                  <a:pt x="2362200" y="3124200"/>
                </a:lnTo>
                <a:lnTo>
                  <a:pt x="2362200" y="2514600"/>
                </a:lnTo>
                <a:close/>
                <a:moveTo>
                  <a:pt x="2133600" y="2362200"/>
                </a:moveTo>
                <a:lnTo>
                  <a:pt x="2438400" y="2362200"/>
                </a:lnTo>
                <a:cubicBezTo>
                  <a:pt x="2480481" y="2362200"/>
                  <a:pt x="2514600" y="2396318"/>
                  <a:pt x="2514600" y="2438400"/>
                </a:cubicBezTo>
                <a:lnTo>
                  <a:pt x="2514600" y="3200400"/>
                </a:lnTo>
                <a:cubicBezTo>
                  <a:pt x="2514600" y="3242481"/>
                  <a:pt x="2480481" y="3276600"/>
                  <a:pt x="2438400" y="3276600"/>
                </a:cubicBezTo>
                <a:lnTo>
                  <a:pt x="2133600" y="3276600"/>
                </a:lnTo>
                <a:cubicBezTo>
                  <a:pt x="2091518" y="3276600"/>
                  <a:pt x="2057400" y="3242481"/>
                  <a:pt x="2057400" y="3200400"/>
                </a:cubicBezTo>
                <a:lnTo>
                  <a:pt x="2057400" y="2438400"/>
                </a:lnTo>
                <a:cubicBezTo>
                  <a:pt x="2057400" y="2396318"/>
                  <a:pt x="2091518" y="2362200"/>
                  <a:pt x="2133600" y="2362200"/>
                </a:cubicBezTo>
                <a:close/>
                <a:moveTo>
                  <a:pt x="2971800" y="2057400"/>
                </a:moveTo>
                <a:lnTo>
                  <a:pt x="2971800" y="3124200"/>
                </a:lnTo>
                <a:lnTo>
                  <a:pt x="3124200" y="3124200"/>
                </a:lnTo>
                <a:lnTo>
                  <a:pt x="3124200" y="2057400"/>
                </a:lnTo>
                <a:close/>
                <a:moveTo>
                  <a:pt x="2895600" y="1905000"/>
                </a:moveTo>
                <a:lnTo>
                  <a:pt x="3200400" y="1905000"/>
                </a:lnTo>
                <a:cubicBezTo>
                  <a:pt x="3242481" y="1905000"/>
                  <a:pt x="3276600" y="1939118"/>
                  <a:pt x="3276600" y="1981200"/>
                </a:cubicBezTo>
                <a:lnTo>
                  <a:pt x="3276600" y="3200400"/>
                </a:lnTo>
                <a:cubicBezTo>
                  <a:pt x="3276600" y="3242481"/>
                  <a:pt x="3242481" y="3276600"/>
                  <a:pt x="3200400" y="3276600"/>
                </a:cubicBezTo>
                <a:lnTo>
                  <a:pt x="2895600" y="3276600"/>
                </a:lnTo>
                <a:cubicBezTo>
                  <a:pt x="2853518" y="3276600"/>
                  <a:pt x="2819400" y="3242481"/>
                  <a:pt x="2819400" y="3200400"/>
                </a:cubicBezTo>
                <a:lnTo>
                  <a:pt x="2819400" y="1981200"/>
                </a:lnTo>
                <a:cubicBezTo>
                  <a:pt x="2819400" y="1939118"/>
                  <a:pt x="2853518" y="1905000"/>
                  <a:pt x="2895600" y="1905000"/>
                </a:cubicBezTo>
                <a:close/>
                <a:moveTo>
                  <a:pt x="3733800" y="1219200"/>
                </a:moveTo>
                <a:lnTo>
                  <a:pt x="3733800" y="3124200"/>
                </a:lnTo>
                <a:lnTo>
                  <a:pt x="3886200" y="3124200"/>
                </a:lnTo>
                <a:lnTo>
                  <a:pt x="3886200" y="1219200"/>
                </a:lnTo>
                <a:close/>
                <a:moveTo>
                  <a:pt x="3657600" y="1066800"/>
                </a:moveTo>
                <a:lnTo>
                  <a:pt x="3962400" y="1066800"/>
                </a:lnTo>
                <a:cubicBezTo>
                  <a:pt x="4004481" y="1066800"/>
                  <a:pt x="4038600" y="1100918"/>
                  <a:pt x="4038600" y="1143000"/>
                </a:cubicBezTo>
                <a:lnTo>
                  <a:pt x="4038600" y="3200400"/>
                </a:lnTo>
                <a:cubicBezTo>
                  <a:pt x="4038600" y="3242481"/>
                  <a:pt x="4004481" y="3276600"/>
                  <a:pt x="3962400" y="3276600"/>
                </a:cubicBezTo>
                <a:lnTo>
                  <a:pt x="3657600" y="3276600"/>
                </a:lnTo>
                <a:cubicBezTo>
                  <a:pt x="3615518" y="3276600"/>
                  <a:pt x="3581400" y="3242481"/>
                  <a:pt x="3581400" y="3200400"/>
                </a:cubicBezTo>
                <a:lnTo>
                  <a:pt x="3581400" y="1143000"/>
                </a:lnTo>
                <a:cubicBezTo>
                  <a:pt x="3581400" y="1100918"/>
                  <a:pt x="3615518" y="1066800"/>
                  <a:pt x="3657600" y="1066800"/>
                </a:cubicBezTo>
                <a:close/>
                <a:moveTo>
                  <a:pt x="3816324" y="304858"/>
                </a:moveTo>
                <a:cubicBezTo>
                  <a:pt x="3845922" y="307261"/>
                  <a:pt x="3872641" y="326953"/>
                  <a:pt x="3882542" y="356921"/>
                </a:cubicBezTo>
                <a:lnTo>
                  <a:pt x="4034942" y="814121"/>
                </a:lnTo>
                <a:cubicBezTo>
                  <a:pt x="4048239" y="854098"/>
                  <a:pt x="4026608" y="897294"/>
                  <a:pt x="3986631" y="910590"/>
                </a:cubicBezTo>
                <a:cubicBezTo>
                  <a:pt x="3946655" y="923887"/>
                  <a:pt x="3903459" y="902256"/>
                  <a:pt x="3890162" y="862280"/>
                </a:cubicBezTo>
                <a:lnTo>
                  <a:pt x="3795446" y="578358"/>
                </a:lnTo>
                <a:cubicBezTo>
                  <a:pt x="3119476" y="1852880"/>
                  <a:pt x="1857603" y="2667001"/>
                  <a:pt x="533400" y="2667001"/>
                </a:cubicBezTo>
                <a:lnTo>
                  <a:pt x="533400" y="2514601"/>
                </a:lnTo>
                <a:cubicBezTo>
                  <a:pt x="1785366" y="2514601"/>
                  <a:pt x="2980487" y="1751762"/>
                  <a:pt x="3635807" y="553289"/>
                </a:cubicBezTo>
                <a:lnTo>
                  <a:pt x="3386785" y="677799"/>
                </a:lnTo>
                <a:cubicBezTo>
                  <a:pt x="3349123" y="696611"/>
                  <a:pt x="3303336" y="681324"/>
                  <a:pt x="3284525" y="643662"/>
                </a:cubicBezTo>
                <a:cubicBezTo>
                  <a:pt x="3265713" y="606000"/>
                  <a:pt x="3281000" y="560213"/>
                  <a:pt x="3318662" y="541401"/>
                </a:cubicBezTo>
                <a:lnTo>
                  <a:pt x="3775862" y="312801"/>
                </a:lnTo>
                <a:cubicBezTo>
                  <a:pt x="3779225" y="311106"/>
                  <a:pt x="3782711" y="309658"/>
                  <a:pt x="3786283" y="308477"/>
                </a:cubicBezTo>
                <a:cubicBezTo>
                  <a:pt x="3796272" y="305177"/>
                  <a:pt x="3806458" y="304057"/>
                  <a:pt x="3816324" y="304858"/>
                </a:cubicBezTo>
                <a:close/>
                <a:moveTo>
                  <a:pt x="152400" y="152400"/>
                </a:moveTo>
                <a:lnTo>
                  <a:pt x="152400" y="3429000"/>
                </a:lnTo>
                <a:lnTo>
                  <a:pt x="4419600" y="3429000"/>
                </a:lnTo>
                <a:lnTo>
                  <a:pt x="4419600" y="152400"/>
                </a:lnTo>
                <a:close/>
                <a:moveTo>
                  <a:pt x="76200" y="0"/>
                </a:moveTo>
                <a:lnTo>
                  <a:pt x="4495800" y="0"/>
                </a:lnTo>
                <a:cubicBezTo>
                  <a:pt x="4537882" y="0"/>
                  <a:pt x="4572000" y="34118"/>
                  <a:pt x="4572000" y="76200"/>
                </a:cubicBezTo>
                <a:lnTo>
                  <a:pt x="4572000" y="3505200"/>
                </a:lnTo>
                <a:cubicBezTo>
                  <a:pt x="4572000" y="3547281"/>
                  <a:pt x="4537882" y="3581400"/>
                  <a:pt x="4495800" y="3581400"/>
                </a:cubicBezTo>
                <a:lnTo>
                  <a:pt x="3151175" y="3581400"/>
                </a:lnTo>
                <a:lnTo>
                  <a:pt x="3425647" y="4473397"/>
                </a:lnTo>
                <a:cubicBezTo>
                  <a:pt x="3438020" y="4513631"/>
                  <a:pt x="3415436" y="4556274"/>
                  <a:pt x="3375203" y="4568647"/>
                </a:cubicBezTo>
                <a:cubicBezTo>
                  <a:pt x="3334969" y="4581020"/>
                  <a:pt x="3292326" y="4558436"/>
                  <a:pt x="3279953" y="4518203"/>
                </a:cubicBezTo>
                <a:lnTo>
                  <a:pt x="3132353" y="4038600"/>
                </a:lnTo>
                <a:lnTo>
                  <a:pt x="1439646" y="4038600"/>
                </a:lnTo>
                <a:lnTo>
                  <a:pt x="1292199" y="4518203"/>
                </a:lnTo>
                <a:cubicBezTo>
                  <a:pt x="1279826" y="4558436"/>
                  <a:pt x="1237183" y="4581020"/>
                  <a:pt x="1196949" y="4568647"/>
                </a:cubicBezTo>
                <a:cubicBezTo>
                  <a:pt x="1156716" y="4556274"/>
                  <a:pt x="1134132" y="4513631"/>
                  <a:pt x="1146505" y="4473397"/>
                </a:cubicBezTo>
                <a:lnTo>
                  <a:pt x="1420825" y="3581400"/>
                </a:lnTo>
                <a:lnTo>
                  <a:pt x="76200" y="3581400"/>
                </a:lnTo>
                <a:cubicBezTo>
                  <a:pt x="34118" y="3581400"/>
                  <a:pt x="0" y="3547281"/>
                  <a:pt x="0" y="3505200"/>
                </a:cubicBezTo>
                <a:lnTo>
                  <a:pt x="0" y="76200"/>
                </a:lnTo>
                <a:cubicBezTo>
                  <a:pt x="0" y="34118"/>
                  <a:pt x="34118" y="0"/>
                  <a:pt x="762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63" name="Freeform: Shape 100">
            <a:extLst>
              <a:ext uri="{FF2B5EF4-FFF2-40B4-BE49-F238E27FC236}">
                <a16:creationId xmlns:a16="http://schemas.microsoft.com/office/drawing/2014/main" xmlns="" id="{F04BB612-FCB2-4012-91CC-867383A70DE2}"/>
              </a:ext>
            </a:extLst>
          </p:cNvPr>
          <p:cNvSpPr>
            <a:spLocks noChangeAspect="1"/>
          </p:cNvSpPr>
          <p:nvPr/>
        </p:nvSpPr>
        <p:spPr>
          <a:xfrm>
            <a:off x="9187700" y="3981427"/>
            <a:ext cx="662305" cy="662305"/>
          </a:xfrm>
          <a:custGeom>
            <a:avLst/>
            <a:gdLst>
              <a:gd name="connsiteX0" fmla="*/ 1913755 w 4572000"/>
              <a:gd name="connsiteY0" fmla="*/ 3734260 h 4572000"/>
              <a:gd name="connsiteX1" fmla="*/ 1978161 w 4572000"/>
              <a:gd name="connsiteY1" fmla="*/ 3788588 h 4572000"/>
              <a:gd name="connsiteX2" fmla="*/ 1926421 w 4572000"/>
              <a:gd name="connsiteY2" fmla="*/ 3883152 h 4572000"/>
              <a:gd name="connsiteX3" fmla="*/ 1855098 w 4572000"/>
              <a:gd name="connsiteY3" fmla="*/ 3904107 h 4572000"/>
              <a:gd name="connsiteX4" fmla="*/ 2941939 w 4572000"/>
              <a:gd name="connsiteY4" fmla="*/ 3829278 h 4572000"/>
              <a:gd name="connsiteX5" fmla="*/ 3041904 w 4572000"/>
              <a:gd name="connsiteY5" fmla="*/ 3869512 h 4572000"/>
              <a:gd name="connsiteX6" fmla="*/ 3042018 w 4572000"/>
              <a:gd name="connsiteY6" fmla="*/ 3869779 h 4572000"/>
              <a:gd name="connsiteX7" fmla="*/ 3001527 w 4572000"/>
              <a:gd name="connsiteY7" fmla="*/ 3969639 h 4572000"/>
              <a:gd name="connsiteX8" fmla="*/ 1758019 w 4572000"/>
              <a:gd name="connsiteY8" fmla="*/ 4037305 h 4572000"/>
              <a:gd name="connsiteX9" fmla="*/ 1820046 w 4572000"/>
              <a:gd name="connsiteY9" fmla="*/ 4155872 h 4572000"/>
              <a:gd name="connsiteX10" fmla="*/ 1787737 w 4572000"/>
              <a:gd name="connsiteY10" fmla="*/ 4258742 h 4572000"/>
              <a:gd name="connsiteX11" fmla="*/ 1684867 w 4572000"/>
              <a:gd name="connsiteY11" fmla="*/ 4226433 h 4572000"/>
              <a:gd name="connsiteX12" fmla="*/ 1532467 w 4572000"/>
              <a:gd name="connsiteY12" fmla="*/ 3934815 h 4572000"/>
              <a:gd name="connsiteX13" fmla="*/ 1531629 w 4572000"/>
              <a:gd name="connsiteY13" fmla="*/ 3931463 h 4572000"/>
              <a:gd name="connsiteX14" fmla="*/ 1524009 w 4572000"/>
              <a:gd name="connsiteY14" fmla="*/ 3900983 h 4572000"/>
              <a:gd name="connsiteX15" fmla="*/ 1529800 w 4572000"/>
              <a:gd name="connsiteY15" fmla="*/ 3869512 h 4572000"/>
              <a:gd name="connsiteX16" fmla="*/ 1548469 w 4572000"/>
              <a:gd name="connsiteY16" fmla="*/ 3843604 h 4572000"/>
              <a:gd name="connsiteX17" fmla="*/ 1556089 w 4572000"/>
              <a:gd name="connsiteY17" fmla="*/ 3838803 h 4572000"/>
              <a:gd name="connsiteX18" fmla="*/ 1575749 w 4572000"/>
              <a:gd name="connsiteY18" fmla="*/ 3827907 h 4572000"/>
              <a:gd name="connsiteX19" fmla="*/ 1578797 w 4572000"/>
              <a:gd name="connsiteY19" fmla="*/ 3826231 h 4572000"/>
              <a:gd name="connsiteX20" fmla="*/ 1883597 w 4572000"/>
              <a:gd name="connsiteY20" fmla="*/ 3736848 h 4572000"/>
              <a:gd name="connsiteX21" fmla="*/ 1913755 w 4572000"/>
              <a:gd name="connsiteY21" fmla="*/ 3734260 h 4572000"/>
              <a:gd name="connsiteX22" fmla="*/ 3565169 w 4572000"/>
              <a:gd name="connsiteY22" fmla="*/ 3658209 h 4572000"/>
              <a:gd name="connsiteX23" fmla="*/ 3352800 w 4572000"/>
              <a:gd name="connsiteY23" fmla="*/ 3886200 h 4572000"/>
              <a:gd name="connsiteX24" fmla="*/ 3352800 w 4572000"/>
              <a:gd name="connsiteY24" fmla="*/ 4343400 h 4572000"/>
              <a:gd name="connsiteX25" fmla="*/ 3429000 w 4572000"/>
              <a:gd name="connsiteY25" fmla="*/ 4419600 h 4572000"/>
              <a:gd name="connsiteX26" fmla="*/ 4343400 w 4572000"/>
              <a:gd name="connsiteY26" fmla="*/ 4419600 h 4572000"/>
              <a:gd name="connsiteX27" fmla="*/ 4419600 w 4572000"/>
              <a:gd name="connsiteY27" fmla="*/ 4343400 h 4572000"/>
              <a:gd name="connsiteX28" fmla="*/ 4419600 w 4572000"/>
              <a:gd name="connsiteY28" fmla="*/ 3886200 h 4572000"/>
              <a:gd name="connsiteX29" fmla="*/ 4207230 w 4572000"/>
              <a:gd name="connsiteY29" fmla="*/ 3658209 h 4572000"/>
              <a:gd name="connsiteX30" fmla="*/ 3565169 w 4572000"/>
              <a:gd name="connsiteY30" fmla="*/ 3658209 h 4572000"/>
              <a:gd name="connsiteX31" fmla="*/ 364769 w 4572000"/>
              <a:gd name="connsiteY31" fmla="*/ 3658209 h 4572000"/>
              <a:gd name="connsiteX32" fmla="*/ 152400 w 4572000"/>
              <a:gd name="connsiteY32" fmla="*/ 3886200 h 4572000"/>
              <a:gd name="connsiteX33" fmla="*/ 152400 w 4572000"/>
              <a:gd name="connsiteY33" fmla="*/ 4343400 h 4572000"/>
              <a:gd name="connsiteX34" fmla="*/ 228600 w 4572000"/>
              <a:gd name="connsiteY34" fmla="*/ 4419600 h 4572000"/>
              <a:gd name="connsiteX35" fmla="*/ 1143000 w 4572000"/>
              <a:gd name="connsiteY35" fmla="*/ 4419600 h 4572000"/>
              <a:gd name="connsiteX36" fmla="*/ 1219200 w 4572000"/>
              <a:gd name="connsiteY36" fmla="*/ 4343400 h 4572000"/>
              <a:gd name="connsiteX37" fmla="*/ 1219200 w 4572000"/>
              <a:gd name="connsiteY37" fmla="*/ 3886200 h 4572000"/>
              <a:gd name="connsiteX38" fmla="*/ 1006830 w 4572000"/>
              <a:gd name="connsiteY38" fmla="*/ 3658209 h 4572000"/>
              <a:gd name="connsiteX39" fmla="*/ 364769 w 4572000"/>
              <a:gd name="connsiteY39" fmla="*/ 3658209 h 4572000"/>
              <a:gd name="connsiteX40" fmla="*/ 3581400 w 4572000"/>
              <a:gd name="connsiteY40" fmla="*/ 3505200 h 4572000"/>
              <a:gd name="connsiteX41" fmla="*/ 3599383 w 4572000"/>
              <a:gd name="connsiteY41" fmla="*/ 3505200 h 4572000"/>
              <a:gd name="connsiteX42" fmla="*/ 3615461 w 4572000"/>
              <a:gd name="connsiteY42" fmla="*/ 3512820 h 4572000"/>
              <a:gd name="connsiteX43" fmla="*/ 4156938 w 4572000"/>
              <a:gd name="connsiteY43" fmla="*/ 3512820 h 4572000"/>
              <a:gd name="connsiteX44" fmla="*/ 4173017 w 4572000"/>
              <a:gd name="connsiteY44" fmla="*/ 3505200 h 4572000"/>
              <a:gd name="connsiteX45" fmla="*/ 4191000 w 4572000"/>
              <a:gd name="connsiteY45" fmla="*/ 3505200 h 4572000"/>
              <a:gd name="connsiteX46" fmla="*/ 4572000 w 4572000"/>
              <a:gd name="connsiteY46" fmla="*/ 3886200 h 4572000"/>
              <a:gd name="connsiteX47" fmla="*/ 4572000 w 4572000"/>
              <a:gd name="connsiteY47" fmla="*/ 4343400 h 4572000"/>
              <a:gd name="connsiteX48" fmla="*/ 4343400 w 4572000"/>
              <a:gd name="connsiteY48" fmla="*/ 4572000 h 4572000"/>
              <a:gd name="connsiteX49" fmla="*/ 3429000 w 4572000"/>
              <a:gd name="connsiteY49" fmla="*/ 4572000 h 4572000"/>
              <a:gd name="connsiteX50" fmla="*/ 3200400 w 4572000"/>
              <a:gd name="connsiteY50" fmla="*/ 4343400 h 4572000"/>
              <a:gd name="connsiteX51" fmla="*/ 3200400 w 4572000"/>
              <a:gd name="connsiteY51" fmla="*/ 3886200 h 4572000"/>
              <a:gd name="connsiteX52" fmla="*/ 3581400 w 4572000"/>
              <a:gd name="connsiteY52" fmla="*/ 3505200 h 4572000"/>
              <a:gd name="connsiteX53" fmla="*/ 381000 w 4572000"/>
              <a:gd name="connsiteY53" fmla="*/ 3505200 h 4572000"/>
              <a:gd name="connsiteX54" fmla="*/ 398983 w 4572000"/>
              <a:gd name="connsiteY54" fmla="*/ 3505200 h 4572000"/>
              <a:gd name="connsiteX55" fmla="*/ 415061 w 4572000"/>
              <a:gd name="connsiteY55" fmla="*/ 3512820 h 4572000"/>
              <a:gd name="connsiteX56" fmla="*/ 956538 w 4572000"/>
              <a:gd name="connsiteY56" fmla="*/ 3512820 h 4572000"/>
              <a:gd name="connsiteX57" fmla="*/ 972617 w 4572000"/>
              <a:gd name="connsiteY57" fmla="*/ 3505200 h 4572000"/>
              <a:gd name="connsiteX58" fmla="*/ 990600 w 4572000"/>
              <a:gd name="connsiteY58" fmla="*/ 3505200 h 4572000"/>
              <a:gd name="connsiteX59" fmla="*/ 1371600 w 4572000"/>
              <a:gd name="connsiteY59" fmla="*/ 3886200 h 4572000"/>
              <a:gd name="connsiteX60" fmla="*/ 1371600 w 4572000"/>
              <a:gd name="connsiteY60" fmla="*/ 4343400 h 4572000"/>
              <a:gd name="connsiteX61" fmla="*/ 1143000 w 4572000"/>
              <a:gd name="connsiteY61" fmla="*/ 4572000 h 4572000"/>
              <a:gd name="connsiteX62" fmla="*/ 228600 w 4572000"/>
              <a:gd name="connsiteY62" fmla="*/ 4572000 h 4572000"/>
              <a:gd name="connsiteX63" fmla="*/ 0 w 4572000"/>
              <a:gd name="connsiteY63" fmla="*/ 4343400 h 4572000"/>
              <a:gd name="connsiteX64" fmla="*/ 0 w 4572000"/>
              <a:gd name="connsiteY64" fmla="*/ 3886200 h 4572000"/>
              <a:gd name="connsiteX65" fmla="*/ 381000 w 4572000"/>
              <a:gd name="connsiteY65" fmla="*/ 3505200 h 4572000"/>
              <a:gd name="connsiteX66" fmla="*/ 3886200 w 4572000"/>
              <a:gd name="connsiteY66" fmla="*/ 2667000 h 4572000"/>
              <a:gd name="connsiteX67" fmla="*/ 3581400 w 4572000"/>
              <a:gd name="connsiteY67" fmla="*/ 2971800 h 4572000"/>
              <a:gd name="connsiteX68" fmla="*/ 3886200 w 4572000"/>
              <a:gd name="connsiteY68" fmla="*/ 3276600 h 4572000"/>
              <a:gd name="connsiteX69" fmla="*/ 4191000 w 4572000"/>
              <a:gd name="connsiteY69" fmla="*/ 2971800 h 4572000"/>
              <a:gd name="connsiteX70" fmla="*/ 3886200 w 4572000"/>
              <a:gd name="connsiteY70" fmla="*/ 2667000 h 4572000"/>
              <a:gd name="connsiteX71" fmla="*/ 685800 w 4572000"/>
              <a:gd name="connsiteY71" fmla="*/ 2667000 h 4572000"/>
              <a:gd name="connsiteX72" fmla="*/ 381000 w 4572000"/>
              <a:gd name="connsiteY72" fmla="*/ 2971800 h 4572000"/>
              <a:gd name="connsiteX73" fmla="*/ 685800 w 4572000"/>
              <a:gd name="connsiteY73" fmla="*/ 3276600 h 4572000"/>
              <a:gd name="connsiteX74" fmla="*/ 990600 w 4572000"/>
              <a:gd name="connsiteY74" fmla="*/ 2971800 h 4572000"/>
              <a:gd name="connsiteX75" fmla="*/ 685800 w 4572000"/>
              <a:gd name="connsiteY75" fmla="*/ 2667000 h 4572000"/>
              <a:gd name="connsiteX76" fmla="*/ 3886200 w 4572000"/>
              <a:gd name="connsiteY76" fmla="*/ 2514600 h 4572000"/>
              <a:gd name="connsiteX77" fmla="*/ 4343400 w 4572000"/>
              <a:gd name="connsiteY77" fmla="*/ 2971800 h 4572000"/>
              <a:gd name="connsiteX78" fmla="*/ 3886200 w 4572000"/>
              <a:gd name="connsiteY78" fmla="*/ 3429000 h 4572000"/>
              <a:gd name="connsiteX79" fmla="*/ 3429000 w 4572000"/>
              <a:gd name="connsiteY79" fmla="*/ 2971800 h 4572000"/>
              <a:gd name="connsiteX80" fmla="*/ 3886200 w 4572000"/>
              <a:gd name="connsiteY80" fmla="*/ 2514600 h 4572000"/>
              <a:gd name="connsiteX81" fmla="*/ 685800 w 4572000"/>
              <a:gd name="connsiteY81" fmla="*/ 2514600 h 4572000"/>
              <a:gd name="connsiteX82" fmla="*/ 1143000 w 4572000"/>
              <a:gd name="connsiteY82" fmla="*/ 2971800 h 4572000"/>
              <a:gd name="connsiteX83" fmla="*/ 685800 w 4572000"/>
              <a:gd name="connsiteY83" fmla="*/ 3429000 h 4572000"/>
              <a:gd name="connsiteX84" fmla="*/ 228600 w 4572000"/>
              <a:gd name="connsiteY84" fmla="*/ 2971800 h 4572000"/>
              <a:gd name="connsiteX85" fmla="*/ 685800 w 4572000"/>
              <a:gd name="connsiteY85" fmla="*/ 2514600 h 4572000"/>
              <a:gd name="connsiteX86" fmla="*/ 1964969 w 4572000"/>
              <a:gd name="connsiteY86" fmla="*/ 1143609 h 4572000"/>
              <a:gd name="connsiteX87" fmla="*/ 1752600 w 4572000"/>
              <a:gd name="connsiteY87" fmla="*/ 1371600 h 4572000"/>
              <a:gd name="connsiteX88" fmla="*/ 1752600 w 4572000"/>
              <a:gd name="connsiteY88" fmla="*/ 1828800 h 4572000"/>
              <a:gd name="connsiteX89" fmla="*/ 1828800 w 4572000"/>
              <a:gd name="connsiteY89" fmla="*/ 1905000 h 4572000"/>
              <a:gd name="connsiteX90" fmla="*/ 2743200 w 4572000"/>
              <a:gd name="connsiteY90" fmla="*/ 1905000 h 4572000"/>
              <a:gd name="connsiteX91" fmla="*/ 2819400 w 4572000"/>
              <a:gd name="connsiteY91" fmla="*/ 1828800 h 4572000"/>
              <a:gd name="connsiteX92" fmla="*/ 2819400 w 4572000"/>
              <a:gd name="connsiteY92" fmla="*/ 1371600 h 4572000"/>
              <a:gd name="connsiteX93" fmla="*/ 2607030 w 4572000"/>
              <a:gd name="connsiteY93" fmla="*/ 1143609 h 4572000"/>
              <a:gd name="connsiteX94" fmla="*/ 1964969 w 4572000"/>
              <a:gd name="connsiteY94" fmla="*/ 1143609 h 4572000"/>
              <a:gd name="connsiteX95" fmla="*/ 1981200 w 4572000"/>
              <a:gd name="connsiteY95" fmla="*/ 990600 h 4572000"/>
              <a:gd name="connsiteX96" fmla="*/ 1999183 w 4572000"/>
              <a:gd name="connsiteY96" fmla="*/ 990600 h 4572000"/>
              <a:gd name="connsiteX97" fmla="*/ 2015261 w 4572000"/>
              <a:gd name="connsiteY97" fmla="*/ 998601 h 4572000"/>
              <a:gd name="connsiteX98" fmla="*/ 2556738 w 4572000"/>
              <a:gd name="connsiteY98" fmla="*/ 998601 h 4572000"/>
              <a:gd name="connsiteX99" fmla="*/ 2572817 w 4572000"/>
              <a:gd name="connsiteY99" fmla="*/ 990600 h 4572000"/>
              <a:gd name="connsiteX100" fmla="*/ 2590800 w 4572000"/>
              <a:gd name="connsiteY100" fmla="*/ 990600 h 4572000"/>
              <a:gd name="connsiteX101" fmla="*/ 2971800 w 4572000"/>
              <a:gd name="connsiteY101" fmla="*/ 1371600 h 4572000"/>
              <a:gd name="connsiteX102" fmla="*/ 2971800 w 4572000"/>
              <a:gd name="connsiteY102" fmla="*/ 1828800 h 4572000"/>
              <a:gd name="connsiteX103" fmla="*/ 2743200 w 4572000"/>
              <a:gd name="connsiteY103" fmla="*/ 2057400 h 4572000"/>
              <a:gd name="connsiteX104" fmla="*/ 1828800 w 4572000"/>
              <a:gd name="connsiteY104" fmla="*/ 2057400 h 4572000"/>
              <a:gd name="connsiteX105" fmla="*/ 1600200 w 4572000"/>
              <a:gd name="connsiteY105" fmla="*/ 1828800 h 4572000"/>
              <a:gd name="connsiteX106" fmla="*/ 1600200 w 4572000"/>
              <a:gd name="connsiteY106" fmla="*/ 1371600 h 4572000"/>
              <a:gd name="connsiteX107" fmla="*/ 1981200 w 4572000"/>
              <a:gd name="connsiteY107" fmla="*/ 990600 h 4572000"/>
              <a:gd name="connsiteX108" fmla="*/ 2972035 w 4572000"/>
              <a:gd name="connsiteY108" fmla="*/ 596471 h 4572000"/>
              <a:gd name="connsiteX109" fmla="*/ 3001670 w 4572000"/>
              <a:gd name="connsiteY109" fmla="*/ 602589 h 4572000"/>
              <a:gd name="connsiteX110" fmla="*/ 4105504 w 4572000"/>
              <a:gd name="connsiteY110" fmla="*/ 2111349 h 4572000"/>
              <a:gd name="connsiteX111" fmla="*/ 4213327 w 4572000"/>
              <a:gd name="connsiteY111" fmla="*/ 2003526 h 4572000"/>
              <a:gd name="connsiteX112" fmla="*/ 4321074 w 4572000"/>
              <a:gd name="connsiteY112" fmla="*/ 2003526 h 4572000"/>
              <a:gd name="connsiteX113" fmla="*/ 4321226 w 4572000"/>
              <a:gd name="connsiteY113" fmla="*/ 2111273 h 4572000"/>
              <a:gd name="connsiteX114" fmla="*/ 4092626 w 4572000"/>
              <a:gd name="connsiteY114" fmla="*/ 2339873 h 4572000"/>
              <a:gd name="connsiteX115" fmla="*/ 4092493 w 4572000"/>
              <a:gd name="connsiteY115" fmla="*/ 2340006 h 4572000"/>
              <a:gd name="connsiteX116" fmla="*/ 3984727 w 4572000"/>
              <a:gd name="connsiteY116" fmla="*/ 2339873 h 4572000"/>
              <a:gd name="connsiteX117" fmla="*/ 3756127 w 4572000"/>
              <a:gd name="connsiteY117" fmla="*/ 2111273 h 4572000"/>
              <a:gd name="connsiteX118" fmla="*/ 3756127 w 4572000"/>
              <a:gd name="connsiteY118" fmla="*/ 2005393 h 4572000"/>
              <a:gd name="connsiteX119" fmla="*/ 3863874 w 4572000"/>
              <a:gd name="connsiteY119" fmla="*/ 2003526 h 4572000"/>
              <a:gd name="connsiteX120" fmla="*/ 3949827 w 4572000"/>
              <a:gd name="connsiteY120" fmla="*/ 2089480 h 4572000"/>
              <a:gd name="connsiteX121" fmla="*/ 2941930 w 4572000"/>
              <a:gd name="connsiteY121" fmla="*/ 742797 h 4572000"/>
              <a:gd name="connsiteX122" fmla="*/ 2901696 w 4572000"/>
              <a:gd name="connsiteY122" fmla="*/ 642823 h 4572000"/>
              <a:gd name="connsiteX123" fmla="*/ 2972035 w 4572000"/>
              <a:gd name="connsiteY123" fmla="*/ 596471 h 4572000"/>
              <a:gd name="connsiteX124" fmla="*/ 1297311 w 4572000"/>
              <a:gd name="connsiteY124" fmla="*/ 458485 h 4572000"/>
              <a:gd name="connsiteX125" fmla="*/ 1327023 w 4572000"/>
              <a:gd name="connsiteY125" fmla="*/ 464210 h 4572000"/>
              <a:gd name="connsiteX126" fmla="*/ 1631823 w 4572000"/>
              <a:gd name="connsiteY126" fmla="*/ 603428 h 4572000"/>
              <a:gd name="connsiteX127" fmla="*/ 1640358 w 4572000"/>
              <a:gd name="connsiteY127" fmla="*/ 609600 h 4572000"/>
              <a:gd name="connsiteX128" fmla="*/ 1655217 w 4572000"/>
              <a:gd name="connsiteY128" fmla="*/ 619734 h 4572000"/>
              <a:gd name="connsiteX129" fmla="*/ 1663903 w 4572000"/>
              <a:gd name="connsiteY129" fmla="*/ 632307 h 4572000"/>
              <a:gd name="connsiteX130" fmla="*/ 1671066 w 4572000"/>
              <a:gd name="connsiteY130" fmla="*/ 642823 h 4572000"/>
              <a:gd name="connsiteX131" fmla="*/ 1671066 w 4572000"/>
              <a:gd name="connsiteY131" fmla="*/ 644728 h 4572000"/>
              <a:gd name="connsiteX132" fmla="*/ 1672209 w 4572000"/>
              <a:gd name="connsiteY132" fmla="*/ 646633 h 4572000"/>
              <a:gd name="connsiteX133" fmla="*/ 1674190 w 4572000"/>
              <a:gd name="connsiteY133" fmla="*/ 659816 h 4572000"/>
              <a:gd name="connsiteX134" fmla="*/ 1676400 w 4572000"/>
              <a:gd name="connsiteY134" fmla="*/ 674522 h 4572000"/>
              <a:gd name="connsiteX135" fmla="*/ 1673505 w 4572000"/>
              <a:gd name="connsiteY135" fmla="*/ 687095 h 4572000"/>
              <a:gd name="connsiteX136" fmla="*/ 1669390 w 4572000"/>
              <a:gd name="connsiteY136" fmla="*/ 703250 h 4572000"/>
              <a:gd name="connsiteX137" fmla="*/ 1668780 w 4572000"/>
              <a:gd name="connsiteY137" fmla="*/ 705612 h 4572000"/>
              <a:gd name="connsiteX138" fmla="*/ 1516380 w 4572000"/>
              <a:gd name="connsiteY138" fmla="*/ 1023594 h 4572000"/>
              <a:gd name="connsiteX139" fmla="*/ 1447800 w 4572000"/>
              <a:gd name="connsiteY139" fmla="*/ 1066800 h 4572000"/>
              <a:gd name="connsiteX140" fmla="*/ 1414806 w 4572000"/>
              <a:gd name="connsiteY140" fmla="*/ 1059180 h 4572000"/>
              <a:gd name="connsiteX141" fmla="*/ 1379220 w 4572000"/>
              <a:gd name="connsiteY141" fmla="*/ 957605 h 4572000"/>
              <a:gd name="connsiteX142" fmla="*/ 1434313 w 4572000"/>
              <a:gd name="connsiteY142" fmla="*/ 842467 h 4572000"/>
              <a:gd name="connsiteX143" fmla="*/ 609600 w 4572000"/>
              <a:gd name="connsiteY143" fmla="*/ 2286000 h 4572000"/>
              <a:gd name="connsiteX144" fmla="*/ 533400 w 4572000"/>
              <a:gd name="connsiteY144" fmla="*/ 2362200 h 4572000"/>
              <a:gd name="connsiteX145" fmla="*/ 457200 w 4572000"/>
              <a:gd name="connsiteY145" fmla="*/ 2286000 h 4572000"/>
              <a:gd name="connsiteX146" fmla="*/ 1421587 w 4572000"/>
              <a:gd name="connsiteY146" fmla="*/ 674903 h 4572000"/>
              <a:gd name="connsiteX147" fmla="*/ 1263777 w 4572000"/>
              <a:gd name="connsiteY147" fmla="*/ 602742 h 4572000"/>
              <a:gd name="connsiteX148" fmla="*/ 1227592 w 4572000"/>
              <a:gd name="connsiteY148" fmla="*/ 505758 h 4572000"/>
              <a:gd name="connsiteX149" fmla="*/ 1297311 w 4572000"/>
              <a:gd name="connsiteY149" fmla="*/ 458485 h 4572000"/>
              <a:gd name="connsiteX150" fmla="*/ 2286000 w 4572000"/>
              <a:gd name="connsiteY150" fmla="*/ 152400 h 4572000"/>
              <a:gd name="connsiteX151" fmla="*/ 1981200 w 4572000"/>
              <a:gd name="connsiteY151" fmla="*/ 457200 h 4572000"/>
              <a:gd name="connsiteX152" fmla="*/ 2286000 w 4572000"/>
              <a:gd name="connsiteY152" fmla="*/ 762000 h 4572000"/>
              <a:gd name="connsiteX153" fmla="*/ 2590800 w 4572000"/>
              <a:gd name="connsiteY153" fmla="*/ 457200 h 4572000"/>
              <a:gd name="connsiteX154" fmla="*/ 2286000 w 4572000"/>
              <a:gd name="connsiteY154" fmla="*/ 152400 h 4572000"/>
              <a:gd name="connsiteX155" fmla="*/ 2286000 w 4572000"/>
              <a:gd name="connsiteY155" fmla="*/ 0 h 4572000"/>
              <a:gd name="connsiteX156" fmla="*/ 2743200 w 4572000"/>
              <a:gd name="connsiteY156" fmla="*/ 457200 h 4572000"/>
              <a:gd name="connsiteX157" fmla="*/ 2286000 w 4572000"/>
              <a:gd name="connsiteY157" fmla="*/ 914400 h 4572000"/>
              <a:gd name="connsiteX158" fmla="*/ 1828800 w 4572000"/>
              <a:gd name="connsiteY158" fmla="*/ 457200 h 4572000"/>
              <a:gd name="connsiteX159" fmla="*/ 2286000 w 4572000"/>
              <a:gd name="connsiteY159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572000" h="4572000">
                <a:moveTo>
                  <a:pt x="1913755" y="3734260"/>
                </a:moveTo>
                <a:cubicBezTo>
                  <a:pt x="1943260" y="3737678"/>
                  <a:pt x="1969289" y="3758284"/>
                  <a:pt x="1978161" y="3788588"/>
                </a:cubicBezTo>
                <a:cubicBezTo>
                  <a:pt x="1989991" y="3828993"/>
                  <a:pt x="1966826" y="3871322"/>
                  <a:pt x="1926421" y="3883152"/>
                </a:cubicBezTo>
                <a:lnTo>
                  <a:pt x="1855098" y="3904107"/>
                </a:lnTo>
                <a:cubicBezTo>
                  <a:pt x="2215705" y="3999795"/>
                  <a:pt x="2597848" y="3973487"/>
                  <a:pt x="2941939" y="3829278"/>
                </a:cubicBezTo>
                <a:cubicBezTo>
                  <a:pt x="2980648" y="3812781"/>
                  <a:pt x="3025406" y="3830793"/>
                  <a:pt x="3041904" y="3869512"/>
                </a:cubicBezTo>
                <a:cubicBezTo>
                  <a:pt x="3041942" y="3869607"/>
                  <a:pt x="3041980" y="3869693"/>
                  <a:pt x="3042018" y="3869779"/>
                </a:cubicBezTo>
                <a:cubicBezTo>
                  <a:pt x="3058410" y="3908536"/>
                  <a:pt x="3040275" y="3953246"/>
                  <a:pt x="3001527" y="3969639"/>
                </a:cubicBezTo>
                <a:cubicBezTo>
                  <a:pt x="2607602" y="4136526"/>
                  <a:pt x="2167728" y="4160463"/>
                  <a:pt x="1758019" y="4037305"/>
                </a:cubicBezTo>
                <a:lnTo>
                  <a:pt x="1820046" y="4155872"/>
                </a:lnTo>
                <a:cubicBezTo>
                  <a:pt x="1839534" y="4193200"/>
                  <a:pt x="1825066" y="4239254"/>
                  <a:pt x="1787737" y="4258742"/>
                </a:cubicBezTo>
                <a:cubicBezTo>
                  <a:pt x="1750409" y="4278230"/>
                  <a:pt x="1704355" y="4263761"/>
                  <a:pt x="1684867" y="4226433"/>
                </a:cubicBezTo>
                <a:lnTo>
                  <a:pt x="1532467" y="3934815"/>
                </a:lnTo>
                <a:cubicBezTo>
                  <a:pt x="1531629" y="3933749"/>
                  <a:pt x="1532086" y="3932530"/>
                  <a:pt x="1531629" y="3931463"/>
                </a:cubicBezTo>
                <a:cubicBezTo>
                  <a:pt x="1528410" y="3921481"/>
                  <a:pt x="1525867" y="3911298"/>
                  <a:pt x="1524009" y="3900983"/>
                </a:cubicBezTo>
                <a:cubicBezTo>
                  <a:pt x="1523695" y="3890200"/>
                  <a:pt x="1525667" y="3879475"/>
                  <a:pt x="1529800" y="3869512"/>
                </a:cubicBezTo>
                <a:cubicBezTo>
                  <a:pt x="1534058" y="3859616"/>
                  <a:pt x="1540430" y="3850776"/>
                  <a:pt x="1548469" y="3843604"/>
                </a:cubicBezTo>
                <a:cubicBezTo>
                  <a:pt x="1550898" y="3841832"/>
                  <a:pt x="1553441" y="3840232"/>
                  <a:pt x="1556089" y="3838803"/>
                </a:cubicBezTo>
                <a:cubicBezTo>
                  <a:pt x="1562062" y="3834212"/>
                  <a:pt x="1568691" y="3830536"/>
                  <a:pt x="1575749" y="3827907"/>
                </a:cubicBezTo>
                <a:cubicBezTo>
                  <a:pt x="1576816" y="3827526"/>
                  <a:pt x="1577654" y="3826231"/>
                  <a:pt x="1578797" y="3826231"/>
                </a:cubicBezTo>
                <a:lnTo>
                  <a:pt x="1883597" y="3736848"/>
                </a:lnTo>
                <a:cubicBezTo>
                  <a:pt x="1893698" y="3733891"/>
                  <a:pt x="1903920" y="3733120"/>
                  <a:pt x="1913755" y="3734260"/>
                </a:cubicBezTo>
                <a:close/>
                <a:moveTo>
                  <a:pt x="3565169" y="3658209"/>
                </a:moveTo>
                <a:cubicBezTo>
                  <a:pt x="3445525" y="3666725"/>
                  <a:pt x="3352819" y="3766261"/>
                  <a:pt x="3352800" y="3886200"/>
                </a:cubicBezTo>
                <a:lnTo>
                  <a:pt x="3352800" y="4343400"/>
                </a:lnTo>
                <a:cubicBezTo>
                  <a:pt x="3352800" y="4385481"/>
                  <a:pt x="3386918" y="4419600"/>
                  <a:pt x="3429000" y="4419600"/>
                </a:cubicBezTo>
                <a:lnTo>
                  <a:pt x="4343400" y="4419600"/>
                </a:lnTo>
                <a:cubicBezTo>
                  <a:pt x="4385481" y="4419600"/>
                  <a:pt x="4419600" y="4385481"/>
                  <a:pt x="4419600" y="4343400"/>
                </a:cubicBezTo>
                <a:lnTo>
                  <a:pt x="4419600" y="3886200"/>
                </a:lnTo>
                <a:cubicBezTo>
                  <a:pt x="4419581" y="3766261"/>
                  <a:pt x="4326874" y="3666725"/>
                  <a:pt x="4207230" y="3658209"/>
                </a:cubicBezTo>
                <a:cubicBezTo>
                  <a:pt x="4003634" y="3752697"/>
                  <a:pt x="3768766" y="3752697"/>
                  <a:pt x="3565169" y="3658209"/>
                </a:cubicBezTo>
                <a:close/>
                <a:moveTo>
                  <a:pt x="364769" y="3658209"/>
                </a:moveTo>
                <a:cubicBezTo>
                  <a:pt x="245126" y="3666725"/>
                  <a:pt x="152419" y="3766261"/>
                  <a:pt x="152400" y="3886200"/>
                </a:cubicBezTo>
                <a:lnTo>
                  <a:pt x="152400" y="4343400"/>
                </a:lnTo>
                <a:cubicBezTo>
                  <a:pt x="152400" y="4385481"/>
                  <a:pt x="186518" y="4419600"/>
                  <a:pt x="228600" y="4419600"/>
                </a:cubicBezTo>
                <a:lnTo>
                  <a:pt x="1143000" y="4419600"/>
                </a:lnTo>
                <a:cubicBezTo>
                  <a:pt x="1185081" y="4419600"/>
                  <a:pt x="1219200" y="4385481"/>
                  <a:pt x="1219200" y="4343400"/>
                </a:cubicBezTo>
                <a:lnTo>
                  <a:pt x="1219200" y="3886200"/>
                </a:lnTo>
                <a:cubicBezTo>
                  <a:pt x="1219181" y="3766261"/>
                  <a:pt x="1126474" y="3666725"/>
                  <a:pt x="1006830" y="3658209"/>
                </a:cubicBezTo>
                <a:cubicBezTo>
                  <a:pt x="803234" y="3752697"/>
                  <a:pt x="568366" y="3752697"/>
                  <a:pt x="364769" y="3658209"/>
                </a:cubicBezTo>
                <a:close/>
                <a:moveTo>
                  <a:pt x="3581400" y="3505200"/>
                </a:moveTo>
                <a:lnTo>
                  <a:pt x="3599383" y="3505200"/>
                </a:lnTo>
                <a:lnTo>
                  <a:pt x="3615461" y="3512820"/>
                </a:lnTo>
                <a:cubicBezTo>
                  <a:pt x="3785968" y="3597707"/>
                  <a:pt x="3986431" y="3597707"/>
                  <a:pt x="4156938" y="3512820"/>
                </a:cubicBezTo>
                <a:lnTo>
                  <a:pt x="4173017" y="3505200"/>
                </a:lnTo>
                <a:lnTo>
                  <a:pt x="4191000" y="3505200"/>
                </a:lnTo>
                <a:cubicBezTo>
                  <a:pt x="4401312" y="3505447"/>
                  <a:pt x="4571752" y="3675888"/>
                  <a:pt x="4572000" y="3886200"/>
                </a:cubicBezTo>
                <a:lnTo>
                  <a:pt x="4572000" y="4343400"/>
                </a:lnTo>
                <a:cubicBezTo>
                  <a:pt x="4572000" y="4469654"/>
                  <a:pt x="4469654" y="4572000"/>
                  <a:pt x="4343400" y="4572000"/>
                </a:cubicBezTo>
                <a:lnTo>
                  <a:pt x="3429000" y="4572000"/>
                </a:lnTo>
                <a:cubicBezTo>
                  <a:pt x="3302746" y="4572000"/>
                  <a:pt x="3200400" y="4469654"/>
                  <a:pt x="3200400" y="4343400"/>
                </a:cubicBezTo>
                <a:lnTo>
                  <a:pt x="3200400" y="3886200"/>
                </a:lnTo>
                <a:cubicBezTo>
                  <a:pt x="3200647" y="3675888"/>
                  <a:pt x="3371088" y="3505447"/>
                  <a:pt x="3581400" y="3505200"/>
                </a:cubicBezTo>
                <a:close/>
                <a:moveTo>
                  <a:pt x="381000" y="3505200"/>
                </a:moveTo>
                <a:lnTo>
                  <a:pt x="398983" y="3505200"/>
                </a:lnTo>
                <a:lnTo>
                  <a:pt x="415061" y="3512820"/>
                </a:lnTo>
                <a:cubicBezTo>
                  <a:pt x="585568" y="3597707"/>
                  <a:pt x="786031" y="3597707"/>
                  <a:pt x="956538" y="3512820"/>
                </a:cubicBezTo>
                <a:lnTo>
                  <a:pt x="972617" y="3505200"/>
                </a:lnTo>
                <a:lnTo>
                  <a:pt x="990600" y="3505200"/>
                </a:lnTo>
                <a:cubicBezTo>
                  <a:pt x="1200912" y="3505447"/>
                  <a:pt x="1371352" y="3675888"/>
                  <a:pt x="1371600" y="3886200"/>
                </a:cubicBezTo>
                <a:lnTo>
                  <a:pt x="1371600" y="4343400"/>
                </a:lnTo>
                <a:cubicBezTo>
                  <a:pt x="1371600" y="4469654"/>
                  <a:pt x="1269254" y="4572000"/>
                  <a:pt x="1143000" y="4572000"/>
                </a:cubicBezTo>
                <a:lnTo>
                  <a:pt x="228600" y="4572000"/>
                </a:lnTo>
                <a:cubicBezTo>
                  <a:pt x="102346" y="4572000"/>
                  <a:pt x="0" y="4469654"/>
                  <a:pt x="0" y="4343400"/>
                </a:cubicBezTo>
                <a:lnTo>
                  <a:pt x="0" y="3886200"/>
                </a:lnTo>
                <a:cubicBezTo>
                  <a:pt x="247" y="3675888"/>
                  <a:pt x="170688" y="3505447"/>
                  <a:pt x="381000" y="3505200"/>
                </a:cubicBezTo>
                <a:close/>
                <a:moveTo>
                  <a:pt x="3886200" y="2667000"/>
                </a:moveTo>
                <a:cubicBezTo>
                  <a:pt x="3717864" y="2667000"/>
                  <a:pt x="3581400" y="2803464"/>
                  <a:pt x="3581400" y="2971800"/>
                </a:cubicBezTo>
                <a:cubicBezTo>
                  <a:pt x="3581400" y="3140135"/>
                  <a:pt x="3717864" y="3276600"/>
                  <a:pt x="3886200" y="3276600"/>
                </a:cubicBezTo>
                <a:cubicBezTo>
                  <a:pt x="4054535" y="3276600"/>
                  <a:pt x="4191000" y="3140135"/>
                  <a:pt x="4191000" y="2971800"/>
                </a:cubicBezTo>
                <a:cubicBezTo>
                  <a:pt x="4191000" y="2803464"/>
                  <a:pt x="4054535" y="2667000"/>
                  <a:pt x="3886200" y="2667000"/>
                </a:cubicBezTo>
                <a:close/>
                <a:moveTo>
                  <a:pt x="685800" y="2667000"/>
                </a:moveTo>
                <a:cubicBezTo>
                  <a:pt x="517464" y="2667000"/>
                  <a:pt x="381000" y="2803464"/>
                  <a:pt x="381000" y="2971800"/>
                </a:cubicBezTo>
                <a:cubicBezTo>
                  <a:pt x="381000" y="3140135"/>
                  <a:pt x="517464" y="3276600"/>
                  <a:pt x="685800" y="3276600"/>
                </a:cubicBezTo>
                <a:cubicBezTo>
                  <a:pt x="854135" y="3276600"/>
                  <a:pt x="990600" y="3140135"/>
                  <a:pt x="990600" y="2971800"/>
                </a:cubicBezTo>
                <a:cubicBezTo>
                  <a:pt x="990600" y="2803464"/>
                  <a:pt x="854135" y="2667000"/>
                  <a:pt x="685800" y="2667000"/>
                </a:cubicBezTo>
                <a:close/>
                <a:moveTo>
                  <a:pt x="3886200" y="2514600"/>
                </a:moveTo>
                <a:cubicBezTo>
                  <a:pt x="4138603" y="2514847"/>
                  <a:pt x="4343152" y="2719397"/>
                  <a:pt x="4343400" y="2971800"/>
                </a:cubicBezTo>
                <a:cubicBezTo>
                  <a:pt x="4343400" y="3224308"/>
                  <a:pt x="4138708" y="3429000"/>
                  <a:pt x="3886200" y="3429000"/>
                </a:cubicBezTo>
                <a:cubicBezTo>
                  <a:pt x="3633692" y="3429000"/>
                  <a:pt x="3429000" y="3224308"/>
                  <a:pt x="3429000" y="2971800"/>
                </a:cubicBezTo>
                <a:cubicBezTo>
                  <a:pt x="3429000" y="2719292"/>
                  <a:pt x="3633692" y="2514600"/>
                  <a:pt x="3886200" y="2514600"/>
                </a:cubicBezTo>
                <a:close/>
                <a:moveTo>
                  <a:pt x="685800" y="2514600"/>
                </a:moveTo>
                <a:cubicBezTo>
                  <a:pt x="938203" y="2514847"/>
                  <a:pt x="1142752" y="2719397"/>
                  <a:pt x="1143000" y="2971800"/>
                </a:cubicBezTo>
                <a:cubicBezTo>
                  <a:pt x="1143000" y="3224308"/>
                  <a:pt x="938308" y="3429000"/>
                  <a:pt x="685800" y="3429000"/>
                </a:cubicBezTo>
                <a:cubicBezTo>
                  <a:pt x="433292" y="3429000"/>
                  <a:pt x="228600" y="3224308"/>
                  <a:pt x="228600" y="2971800"/>
                </a:cubicBezTo>
                <a:cubicBezTo>
                  <a:pt x="228600" y="2719292"/>
                  <a:pt x="433292" y="2514600"/>
                  <a:pt x="685800" y="2514600"/>
                </a:cubicBezTo>
                <a:close/>
                <a:moveTo>
                  <a:pt x="1964969" y="1143609"/>
                </a:moveTo>
                <a:cubicBezTo>
                  <a:pt x="1845326" y="1152125"/>
                  <a:pt x="1752619" y="1251661"/>
                  <a:pt x="1752600" y="1371600"/>
                </a:cubicBezTo>
                <a:lnTo>
                  <a:pt x="1752600" y="1828800"/>
                </a:lnTo>
                <a:cubicBezTo>
                  <a:pt x="1752600" y="1870881"/>
                  <a:pt x="1786718" y="1905000"/>
                  <a:pt x="1828800" y="1905000"/>
                </a:cubicBezTo>
                <a:lnTo>
                  <a:pt x="2743200" y="1905000"/>
                </a:lnTo>
                <a:cubicBezTo>
                  <a:pt x="2785281" y="1905000"/>
                  <a:pt x="2819400" y="1870881"/>
                  <a:pt x="2819400" y="1828800"/>
                </a:cubicBezTo>
                <a:lnTo>
                  <a:pt x="2819400" y="1371600"/>
                </a:lnTo>
                <a:cubicBezTo>
                  <a:pt x="2819381" y="1251661"/>
                  <a:pt x="2726664" y="1152125"/>
                  <a:pt x="2607030" y="1143609"/>
                </a:cubicBezTo>
                <a:cubicBezTo>
                  <a:pt x="2403443" y="1238097"/>
                  <a:pt x="2168566" y="1238097"/>
                  <a:pt x="1964969" y="1143609"/>
                </a:cubicBezTo>
                <a:close/>
                <a:moveTo>
                  <a:pt x="1981200" y="990600"/>
                </a:moveTo>
                <a:lnTo>
                  <a:pt x="1999183" y="990600"/>
                </a:lnTo>
                <a:lnTo>
                  <a:pt x="2015261" y="998601"/>
                </a:lnTo>
                <a:cubicBezTo>
                  <a:pt x="2185768" y="1083497"/>
                  <a:pt x="2386231" y="1083497"/>
                  <a:pt x="2556738" y="998601"/>
                </a:cubicBezTo>
                <a:lnTo>
                  <a:pt x="2572817" y="990600"/>
                </a:lnTo>
                <a:lnTo>
                  <a:pt x="2590800" y="990600"/>
                </a:lnTo>
                <a:cubicBezTo>
                  <a:pt x="2801112" y="990847"/>
                  <a:pt x="2971552" y="1161288"/>
                  <a:pt x="2971800" y="1371600"/>
                </a:cubicBezTo>
                <a:lnTo>
                  <a:pt x="2971800" y="1828800"/>
                </a:lnTo>
                <a:cubicBezTo>
                  <a:pt x="2971800" y="1955054"/>
                  <a:pt x="2869454" y="2057400"/>
                  <a:pt x="2743200" y="2057400"/>
                </a:cubicBezTo>
                <a:lnTo>
                  <a:pt x="1828800" y="2057400"/>
                </a:lnTo>
                <a:cubicBezTo>
                  <a:pt x="1702546" y="2057400"/>
                  <a:pt x="1600200" y="1955054"/>
                  <a:pt x="1600200" y="1828800"/>
                </a:cubicBezTo>
                <a:lnTo>
                  <a:pt x="1600200" y="1371600"/>
                </a:lnTo>
                <a:cubicBezTo>
                  <a:pt x="1600447" y="1161288"/>
                  <a:pt x="1770888" y="990847"/>
                  <a:pt x="1981200" y="990600"/>
                </a:cubicBezTo>
                <a:close/>
                <a:moveTo>
                  <a:pt x="2972035" y="596471"/>
                </a:moveTo>
                <a:cubicBezTo>
                  <a:pt x="2981933" y="596497"/>
                  <a:pt x="2991990" y="598465"/>
                  <a:pt x="3001670" y="602589"/>
                </a:cubicBezTo>
                <a:cubicBezTo>
                  <a:pt x="3618671" y="864755"/>
                  <a:pt x="4042410" y="1443932"/>
                  <a:pt x="4105504" y="2111349"/>
                </a:cubicBezTo>
                <a:lnTo>
                  <a:pt x="4213327" y="2003526"/>
                </a:lnTo>
                <a:cubicBezTo>
                  <a:pt x="4243083" y="1973780"/>
                  <a:pt x="4291318" y="1973780"/>
                  <a:pt x="4321074" y="2003526"/>
                </a:cubicBezTo>
                <a:cubicBezTo>
                  <a:pt x="4350868" y="2033244"/>
                  <a:pt x="4350934" y="2081479"/>
                  <a:pt x="4321226" y="2111273"/>
                </a:cubicBezTo>
                <a:lnTo>
                  <a:pt x="4092626" y="2339873"/>
                </a:lnTo>
                <a:cubicBezTo>
                  <a:pt x="4092588" y="2339911"/>
                  <a:pt x="4092540" y="2339959"/>
                  <a:pt x="4092493" y="2340006"/>
                </a:cubicBezTo>
                <a:cubicBezTo>
                  <a:pt x="4062698" y="2369734"/>
                  <a:pt x="4014445" y="2369667"/>
                  <a:pt x="3984727" y="2339873"/>
                </a:cubicBezTo>
                <a:lnTo>
                  <a:pt x="3756127" y="2111273"/>
                </a:lnTo>
                <a:cubicBezTo>
                  <a:pt x="3727609" y="2081736"/>
                  <a:pt x="3727609" y="2034921"/>
                  <a:pt x="3756127" y="2005393"/>
                </a:cubicBezTo>
                <a:cubicBezTo>
                  <a:pt x="3785369" y="1975123"/>
                  <a:pt x="3833603" y="1974285"/>
                  <a:pt x="3863874" y="2003526"/>
                </a:cubicBezTo>
                <a:lnTo>
                  <a:pt x="3949827" y="2089480"/>
                </a:lnTo>
                <a:cubicBezTo>
                  <a:pt x="3880181" y="1492119"/>
                  <a:pt x="3495428" y="978036"/>
                  <a:pt x="2941930" y="742797"/>
                </a:cubicBezTo>
                <a:cubicBezTo>
                  <a:pt x="2903211" y="726300"/>
                  <a:pt x="2885199" y="681542"/>
                  <a:pt x="2901696" y="642823"/>
                </a:cubicBezTo>
                <a:cubicBezTo>
                  <a:pt x="2914069" y="613784"/>
                  <a:pt x="2942339" y="596392"/>
                  <a:pt x="2972035" y="596471"/>
                </a:cubicBezTo>
                <a:close/>
                <a:moveTo>
                  <a:pt x="1297311" y="458485"/>
                </a:moveTo>
                <a:cubicBezTo>
                  <a:pt x="1307209" y="458380"/>
                  <a:pt x="1317291" y="460214"/>
                  <a:pt x="1327023" y="464210"/>
                </a:cubicBezTo>
                <a:lnTo>
                  <a:pt x="1631823" y="603428"/>
                </a:lnTo>
                <a:cubicBezTo>
                  <a:pt x="1634824" y="605256"/>
                  <a:pt x="1637681" y="607323"/>
                  <a:pt x="1640358" y="609600"/>
                </a:cubicBezTo>
                <a:cubicBezTo>
                  <a:pt x="1645720" y="612343"/>
                  <a:pt x="1650711" y="615743"/>
                  <a:pt x="1655217" y="619734"/>
                </a:cubicBezTo>
                <a:cubicBezTo>
                  <a:pt x="1658522" y="623630"/>
                  <a:pt x="1661436" y="627840"/>
                  <a:pt x="1663903" y="632307"/>
                </a:cubicBezTo>
                <a:cubicBezTo>
                  <a:pt x="1666589" y="635594"/>
                  <a:pt x="1668990" y="639118"/>
                  <a:pt x="1671066" y="642823"/>
                </a:cubicBezTo>
                <a:cubicBezTo>
                  <a:pt x="1671066" y="643433"/>
                  <a:pt x="1670761" y="643966"/>
                  <a:pt x="1671066" y="644728"/>
                </a:cubicBezTo>
                <a:cubicBezTo>
                  <a:pt x="1671371" y="645490"/>
                  <a:pt x="1672209" y="645947"/>
                  <a:pt x="1672209" y="646633"/>
                </a:cubicBezTo>
                <a:cubicBezTo>
                  <a:pt x="1673286" y="650957"/>
                  <a:pt x="1673943" y="655367"/>
                  <a:pt x="1674190" y="659816"/>
                </a:cubicBezTo>
                <a:cubicBezTo>
                  <a:pt x="1675410" y="664635"/>
                  <a:pt x="1676143" y="669560"/>
                  <a:pt x="1676400" y="674522"/>
                </a:cubicBezTo>
                <a:cubicBezTo>
                  <a:pt x="1675781" y="678789"/>
                  <a:pt x="1674809" y="682990"/>
                  <a:pt x="1673505" y="687095"/>
                </a:cubicBezTo>
                <a:cubicBezTo>
                  <a:pt x="1672752" y="692620"/>
                  <a:pt x="1671371" y="698040"/>
                  <a:pt x="1669390" y="703250"/>
                </a:cubicBezTo>
                <a:cubicBezTo>
                  <a:pt x="1668780" y="704012"/>
                  <a:pt x="1668780" y="704850"/>
                  <a:pt x="1668780" y="705612"/>
                </a:cubicBezTo>
                <a:lnTo>
                  <a:pt x="1516380" y="1023594"/>
                </a:lnTo>
                <a:cubicBezTo>
                  <a:pt x="1503712" y="1049969"/>
                  <a:pt x="1477061" y="1066762"/>
                  <a:pt x="1447800" y="1066800"/>
                </a:cubicBezTo>
                <a:cubicBezTo>
                  <a:pt x="1436361" y="1066809"/>
                  <a:pt x="1425083" y="1064200"/>
                  <a:pt x="1414806" y="1059180"/>
                </a:cubicBezTo>
                <a:cubicBezTo>
                  <a:pt x="1376972" y="1040920"/>
                  <a:pt x="1361056" y="995486"/>
                  <a:pt x="1379220" y="957605"/>
                </a:cubicBezTo>
                <a:lnTo>
                  <a:pt x="1434313" y="842467"/>
                </a:lnTo>
                <a:cubicBezTo>
                  <a:pt x="922982" y="1143457"/>
                  <a:pt x="609219" y="1692659"/>
                  <a:pt x="609600" y="2286000"/>
                </a:cubicBezTo>
                <a:cubicBezTo>
                  <a:pt x="609600" y="2328081"/>
                  <a:pt x="575482" y="2362200"/>
                  <a:pt x="533400" y="2362200"/>
                </a:cubicBezTo>
                <a:cubicBezTo>
                  <a:pt x="491319" y="2362200"/>
                  <a:pt x="457200" y="2328081"/>
                  <a:pt x="457200" y="2286000"/>
                </a:cubicBezTo>
                <a:cubicBezTo>
                  <a:pt x="456772" y="1612163"/>
                  <a:pt x="827485" y="992857"/>
                  <a:pt x="1421587" y="674903"/>
                </a:cubicBezTo>
                <a:lnTo>
                  <a:pt x="1263777" y="602742"/>
                </a:lnTo>
                <a:cubicBezTo>
                  <a:pt x="1228239" y="584825"/>
                  <a:pt x="1212475" y="542572"/>
                  <a:pt x="1227592" y="505758"/>
                </a:cubicBezTo>
                <a:cubicBezTo>
                  <a:pt x="1239579" y="476562"/>
                  <a:pt x="1267618" y="458799"/>
                  <a:pt x="1297311" y="458485"/>
                </a:cubicBezTo>
                <a:close/>
                <a:moveTo>
                  <a:pt x="2286000" y="152400"/>
                </a:moveTo>
                <a:cubicBezTo>
                  <a:pt x="2117664" y="152400"/>
                  <a:pt x="1981200" y="288864"/>
                  <a:pt x="1981200" y="457200"/>
                </a:cubicBezTo>
                <a:cubicBezTo>
                  <a:pt x="1981200" y="625535"/>
                  <a:pt x="2117664" y="762000"/>
                  <a:pt x="2286000" y="762000"/>
                </a:cubicBezTo>
                <a:cubicBezTo>
                  <a:pt x="2454335" y="762000"/>
                  <a:pt x="2590800" y="625535"/>
                  <a:pt x="2590800" y="457200"/>
                </a:cubicBezTo>
                <a:cubicBezTo>
                  <a:pt x="2590800" y="288864"/>
                  <a:pt x="2454335" y="152400"/>
                  <a:pt x="2286000" y="152400"/>
                </a:cubicBezTo>
                <a:close/>
                <a:moveTo>
                  <a:pt x="2286000" y="0"/>
                </a:moveTo>
                <a:cubicBezTo>
                  <a:pt x="2538508" y="0"/>
                  <a:pt x="2743200" y="204692"/>
                  <a:pt x="2743200" y="457200"/>
                </a:cubicBezTo>
                <a:cubicBezTo>
                  <a:pt x="2742952" y="709603"/>
                  <a:pt x="2538403" y="914152"/>
                  <a:pt x="2286000" y="914400"/>
                </a:cubicBezTo>
                <a:cubicBezTo>
                  <a:pt x="2033492" y="914400"/>
                  <a:pt x="1828800" y="709708"/>
                  <a:pt x="1828800" y="457200"/>
                </a:cubicBezTo>
                <a:cubicBezTo>
                  <a:pt x="1828800" y="204692"/>
                  <a:pt x="2033492" y="0"/>
                  <a:pt x="22860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542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3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ПРИОРИТЕТЫ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БЮДЖЕТНОЙ ПОЛИТИКИ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0DB83C4-8854-4D97-B839-DD65888BE352}"/>
              </a:ext>
            </a:extLst>
          </p:cNvPr>
          <p:cNvGrpSpPr/>
          <p:nvPr/>
        </p:nvGrpSpPr>
        <p:grpSpPr>
          <a:xfrm>
            <a:off x="5019119" y="3970788"/>
            <a:ext cx="3353356" cy="1989940"/>
            <a:chOff x="5019119" y="3970788"/>
            <a:chExt cx="3353356" cy="198994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4E537C3F-68A2-1F49-813C-9472132D0B1C}"/>
                </a:ext>
              </a:extLst>
            </p:cNvPr>
            <p:cNvGrpSpPr/>
            <p:nvPr/>
          </p:nvGrpSpPr>
          <p:grpSpPr>
            <a:xfrm>
              <a:off x="5019119" y="3970788"/>
              <a:ext cx="3353356" cy="1989940"/>
              <a:chOff x="4841554" y="3957542"/>
              <a:chExt cx="3353356" cy="198994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61561F7-FF76-6140-8D35-51F6B2A10D08}"/>
                  </a:ext>
                </a:extLst>
              </p:cNvPr>
              <p:cNvSpPr txBox="1"/>
              <p:nvPr/>
            </p:nvSpPr>
            <p:spPr>
              <a:xfrm>
                <a:off x="4841554" y="4919059"/>
                <a:ext cx="3353356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ЭФФЕКТИВНОЕ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ИСПОЛНЕНИЕ СОЦИАЛЬНО-ЗНАЧИМЫХ ВЕДОМСТВЕННЫХ ЦЕЛЕВЫХ ПРОГРАММ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60" name="Donut 59">
                <a:extLst>
                  <a:ext uri="{FF2B5EF4-FFF2-40B4-BE49-F238E27FC236}">
                    <a16:creationId xmlns:a16="http://schemas.microsoft.com/office/drawing/2014/main" xmlns="" id="{83C11730-2196-6A47-B007-5FBE14D778C5}"/>
                  </a:ext>
                </a:extLst>
              </p:cNvPr>
              <p:cNvSpPr/>
              <p:nvPr/>
            </p:nvSpPr>
            <p:spPr>
              <a:xfrm>
                <a:off x="6118881" y="3957542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: Shape 88">
              <a:extLst>
                <a:ext uri="{FF2B5EF4-FFF2-40B4-BE49-F238E27FC236}">
                  <a16:creationId xmlns:a16="http://schemas.microsoft.com/office/drawing/2014/main" xmlns="" id="{5550CE84-4F42-400B-88B5-DA8BD2BAA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6944" y="4051450"/>
              <a:ext cx="426720" cy="426720"/>
            </a:xfrm>
            <a:custGeom>
              <a:avLst/>
              <a:gdLst>
                <a:gd name="connsiteX0" fmla="*/ 1751685 w 4876800"/>
                <a:gd name="connsiteY0" fmla="*/ 4114209 h 4876800"/>
                <a:gd name="connsiteX1" fmla="*/ 1656435 w 4876800"/>
                <a:gd name="connsiteY1" fmla="*/ 4209459 h 4876800"/>
                <a:gd name="connsiteX2" fmla="*/ 1751685 w 4876800"/>
                <a:gd name="connsiteY2" fmla="*/ 4304709 h 4876800"/>
                <a:gd name="connsiteX3" fmla="*/ 1846935 w 4876800"/>
                <a:gd name="connsiteY3" fmla="*/ 4209459 h 4876800"/>
                <a:gd name="connsiteX4" fmla="*/ 1820103 w 4876800"/>
                <a:gd name="connsiteY4" fmla="*/ 4143347 h 4876800"/>
                <a:gd name="connsiteX5" fmla="*/ 1818684 w 4876800"/>
                <a:gd name="connsiteY5" fmla="*/ 4142070 h 4876800"/>
                <a:gd name="connsiteX6" fmla="*/ 1817579 w 4876800"/>
                <a:gd name="connsiteY6" fmla="*/ 4140851 h 4876800"/>
                <a:gd name="connsiteX7" fmla="*/ 1751685 w 4876800"/>
                <a:gd name="connsiteY7" fmla="*/ 4114209 h 4876800"/>
                <a:gd name="connsiteX8" fmla="*/ 3235985 w 4876800"/>
                <a:gd name="connsiteY8" fmla="*/ 4113809 h 4876800"/>
                <a:gd name="connsiteX9" fmla="*/ 3140735 w 4876800"/>
                <a:gd name="connsiteY9" fmla="*/ 4209059 h 4876800"/>
                <a:gd name="connsiteX10" fmla="*/ 3235985 w 4876800"/>
                <a:gd name="connsiteY10" fmla="*/ 4304309 h 4876800"/>
                <a:gd name="connsiteX11" fmla="*/ 3331235 w 4876800"/>
                <a:gd name="connsiteY11" fmla="*/ 4209059 h 4876800"/>
                <a:gd name="connsiteX12" fmla="*/ 3235985 w 4876800"/>
                <a:gd name="connsiteY12" fmla="*/ 4113809 h 4876800"/>
                <a:gd name="connsiteX13" fmla="*/ 2483472 w 4876800"/>
                <a:gd name="connsiteY13" fmla="*/ 3387128 h 4876800"/>
                <a:gd name="connsiteX14" fmla="*/ 2388222 w 4876800"/>
                <a:gd name="connsiteY14" fmla="*/ 3482378 h 4876800"/>
                <a:gd name="connsiteX15" fmla="*/ 2483472 w 4876800"/>
                <a:gd name="connsiteY15" fmla="*/ 3577628 h 4876800"/>
                <a:gd name="connsiteX16" fmla="*/ 2578722 w 4876800"/>
                <a:gd name="connsiteY16" fmla="*/ 3482378 h 4876800"/>
                <a:gd name="connsiteX17" fmla="*/ 2483472 w 4876800"/>
                <a:gd name="connsiteY17" fmla="*/ 3387128 h 4876800"/>
                <a:gd name="connsiteX18" fmla="*/ 895350 w 4876800"/>
                <a:gd name="connsiteY18" fmla="*/ 3333750 h 4876800"/>
                <a:gd name="connsiteX19" fmla="*/ 962682 w 4876800"/>
                <a:gd name="connsiteY19" fmla="*/ 3361658 h 4876800"/>
                <a:gd name="connsiteX20" fmla="*/ 990600 w 4876800"/>
                <a:gd name="connsiteY20" fmla="*/ 3429000 h 4876800"/>
                <a:gd name="connsiteX21" fmla="*/ 962682 w 4876800"/>
                <a:gd name="connsiteY21" fmla="*/ 3496332 h 4876800"/>
                <a:gd name="connsiteX22" fmla="*/ 895350 w 4876800"/>
                <a:gd name="connsiteY22" fmla="*/ 3524250 h 4876800"/>
                <a:gd name="connsiteX23" fmla="*/ 828008 w 4876800"/>
                <a:gd name="connsiteY23" fmla="*/ 3496332 h 4876800"/>
                <a:gd name="connsiteX24" fmla="*/ 800100 w 4876800"/>
                <a:gd name="connsiteY24" fmla="*/ 3429000 h 4876800"/>
                <a:gd name="connsiteX25" fmla="*/ 828008 w 4876800"/>
                <a:gd name="connsiteY25" fmla="*/ 3361658 h 4876800"/>
                <a:gd name="connsiteX26" fmla="*/ 895350 w 4876800"/>
                <a:gd name="connsiteY26" fmla="*/ 3333750 h 4876800"/>
                <a:gd name="connsiteX27" fmla="*/ 4172626 w 4876800"/>
                <a:gd name="connsiteY27" fmla="*/ 3196628 h 4876800"/>
                <a:gd name="connsiteX28" fmla="*/ 4077376 w 4876800"/>
                <a:gd name="connsiteY28" fmla="*/ 3291878 h 4876800"/>
                <a:gd name="connsiteX29" fmla="*/ 4172626 w 4876800"/>
                <a:gd name="connsiteY29" fmla="*/ 3387128 h 4876800"/>
                <a:gd name="connsiteX30" fmla="*/ 4267876 w 4876800"/>
                <a:gd name="connsiteY30" fmla="*/ 3291878 h 4876800"/>
                <a:gd name="connsiteX31" fmla="*/ 4172626 w 4876800"/>
                <a:gd name="connsiteY31" fmla="*/ 3196628 h 4876800"/>
                <a:gd name="connsiteX32" fmla="*/ 4172645 w 4876800"/>
                <a:gd name="connsiteY32" fmla="*/ 3006138 h 4876800"/>
                <a:gd name="connsiteX33" fmla="*/ 4458395 w 4876800"/>
                <a:gd name="connsiteY33" fmla="*/ 3291888 h 4876800"/>
                <a:gd name="connsiteX34" fmla="*/ 4172645 w 4876800"/>
                <a:gd name="connsiteY34" fmla="*/ 3577638 h 4876800"/>
                <a:gd name="connsiteX35" fmla="*/ 4038219 w 4876800"/>
                <a:gd name="connsiteY35" fmla="*/ 3543957 h 4876800"/>
                <a:gd name="connsiteX36" fmla="*/ 3494579 w 4876800"/>
                <a:gd name="connsiteY36" fmla="*/ 4087597 h 4876800"/>
                <a:gd name="connsiteX37" fmla="*/ 3521754 w 4876800"/>
                <a:gd name="connsiteY37" fmla="*/ 4209059 h 4876800"/>
                <a:gd name="connsiteX38" fmla="*/ 3236004 w 4876800"/>
                <a:gd name="connsiteY38" fmla="*/ 4494809 h 4876800"/>
                <a:gd name="connsiteX39" fmla="*/ 2950254 w 4876800"/>
                <a:gd name="connsiteY39" fmla="*/ 4209059 h 4876800"/>
                <a:gd name="connsiteX40" fmla="*/ 2978696 w 4876800"/>
                <a:gd name="connsiteY40" fmla="*/ 4084853 h 4876800"/>
                <a:gd name="connsiteX41" fmla="*/ 2624566 w 4876800"/>
                <a:gd name="connsiteY41" fmla="*/ 3730723 h 4876800"/>
                <a:gd name="connsiteX42" fmla="*/ 2483491 w 4876800"/>
                <a:gd name="connsiteY42" fmla="*/ 3768128 h 4876800"/>
                <a:gd name="connsiteX43" fmla="*/ 2356970 w 4876800"/>
                <a:gd name="connsiteY43" fmla="*/ 3738496 h 4876800"/>
                <a:gd name="connsiteX44" fmla="*/ 2009403 w 4876800"/>
                <a:gd name="connsiteY44" fmla="*/ 4086063 h 4876800"/>
                <a:gd name="connsiteX45" fmla="*/ 2037445 w 4876800"/>
                <a:gd name="connsiteY45" fmla="*/ 4209450 h 4876800"/>
                <a:gd name="connsiteX46" fmla="*/ 1751695 w 4876800"/>
                <a:gd name="connsiteY46" fmla="*/ 4495200 h 4876800"/>
                <a:gd name="connsiteX47" fmla="*/ 1465945 w 4876800"/>
                <a:gd name="connsiteY47" fmla="*/ 4209450 h 4876800"/>
                <a:gd name="connsiteX48" fmla="*/ 1751695 w 4876800"/>
                <a:gd name="connsiteY48" fmla="*/ 3923700 h 4876800"/>
                <a:gd name="connsiteX49" fmla="*/ 1874539 w 4876800"/>
                <a:gd name="connsiteY49" fmla="*/ 3951503 h 4876800"/>
                <a:gd name="connsiteX50" fmla="*/ 2224059 w 4876800"/>
                <a:gd name="connsiteY50" fmla="*/ 3601984 h 4876800"/>
                <a:gd name="connsiteX51" fmla="*/ 2197722 w 4876800"/>
                <a:gd name="connsiteY51" fmla="*/ 3482378 h 4876800"/>
                <a:gd name="connsiteX52" fmla="*/ 2483472 w 4876800"/>
                <a:gd name="connsiteY52" fmla="*/ 3196628 h 4876800"/>
                <a:gd name="connsiteX53" fmla="*/ 2769222 w 4876800"/>
                <a:gd name="connsiteY53" fmla="*/ 3482378 h 4876800"/>
                <a:gd name="connsiteX54" fmla="*/ 2749582 w 4876800"/>
                <a:gd name="connsiteY54" fmla="*/ 3586324 h 4876800"/>
                <a:gd name="connsiteX55" fmla="*/ 3113989 w 4876800"/>
                <a:gd name="connsiteY55" fmla="*/ 3950732 h 4876800"/>
                <a:gd name="connsiteX56" fmla="*/ 3236004 w 4876800"/>
                <a:gd name="connsiteY56" fmla="*/ 3923309 h 4876800"/>
                <a:gd name="connsiteX57" fmla="*/ 3360734 w 4876800"/>
                <a:gd name="connsiteY57" fmla="*/ 3952018 h 4876800"/>
                <a:gd name="connsiteX58" fmla="*/ 3909498 w 4876800"/>
                <a:gd name="connsiteY58" fmla="*/ 3403254 h 4876800"/>
                <a:gd name="connsiteX59" fmla="*/ 3886895 w 4876800"/>
                <a:gd name="connsiteY59" fmla="*/ 3291888 h 4876800"/>
                <a:gd name="connsiteX60" fmla="*/ 4172645 w 4876800"/>
                <a:gd name="connsiteY60" fmla="*/ 3006138 h 4876800"/>
                <a:gd name="connsiteX61" fmla="*/ 4130231 w 4876800"/>
                <a:gd name="connsiteY61" fmla="*/ 2238375 h 4876800"/>
                <a:gd name="connsiteX62" fmla="*/ 4197563 w 4876800"/>
                <a:gd name="connsiteY62" fmla="*/ 2266283 h 4876800"/>
                <a:gd name="connsiteX63" fmla="*/ 4225481 w 4876800"/>
                <a:gd name="connsiteY63" fmla="*/ 2333625 h 4876800"/>
                <a:gd name="connsiteX64" fmla="*/ 4197563 w 4876800"/>
                <a:gd name="connsiteY64" fmla="*/ 2400957 h 4876800"/>
                <a:gd name="connsiteX65" fmla="*/ 4130231 w 4876800"/>
                <a:gd name="connsiteY65" fmla="*/ 2428875 h 4876800"/>
                <a:gd name="connsiteX66" fmla="*/ 4062889 w 4876800"/>
                <a:gd name="connsiteY66" fmla="*/ 2400957 h 4876800"/>
                <a:gd name="connsiteX67" fmla="*/ 4034981 w 4876800"/>
                <a:gd name="connsiteY67" fmla="*/ 2333625 h 4876800"/>
                <a:gd name="connsiteX68" fmla="*/ 4062889 w 4876800"/>
                <a:gd name="connsiteY68" fmla="*/ 2266283 h 4876800"/>
                <a:gd name="connsiteX69" fmla="*/ 4130231 w 4876800"/>
                <a:gd name="connsiteY69" fmla="*/ 2238375 h 4876800"/>
                <a:gd name="connsiteX70" fmla="*/ 3193838 w 4876800"/>
                <a:gd name="connsiteY70" fmla="*/ 2238375 h 4876800"/>
                <a:gd name="connsiteX71" fmla="*/ 3696558 w 4876800"/>
                <a:gd name="connsiteY71" fmla="*/ 2238375 h 4876800"/>
                <a:gd name="connsiteX72" fmla="*/ 3791808 w 4876800"/>
                <a:gd name="connsiteY72" fmla="*/ 2333625 h 4876800"/>
                <a:gd name="connsiteX73" fmla="*/ 3696558 w 4876800"/>
                <a:gd name="connsiteY73" fmla="*/ 2428875 h 4876800"/>
                <a:gd name="connsiteX74" fmla="*/ 3193838 w 4876800"/>
                <a:gd name="connsiteY74" fmla="*/ 2428875 h 4876800"/>
                <a:gd name="connsiteX75" fmla="*/ 3098588 w 4876800"/>
                <a:gd name="connsiteY75" fmla="*/ 2333625 h 4876800"/>
                <a:gd name="connsiteX76" fmla="*/ 3193838 w 4876800"/>
                <a:gd name="connsiteY76" fmla="*/ 2238375 h 4876800"/>
                <a:gd name="connsiteX77" fmla="*/ 3193838 w 4876800"/>
                <a:gd name="connsiteY77" fmla="*/ 1781175 h 4876800"/>
                <a:gd name="connsiteX78" fmla="*/ 4357355 w 4876800"/>
                <a:gd name="connsiteY78" fmla="*/ 1781175 h 4876800"/>
                <a:gd name="connsiteX79" fmla="*/ 4452605 w 4876800"/>
                <a:gd name="connsiteY79" fmla="*/ 1876425 h 4876800"/>
                <a:gd name="connsiteX80" fmla="*/ 4357355 w 4876800"/>
                <a:gd name="connsiteY80" fmla="*/ 1971675 h 4876800"/>
                <a:gd name="connsiteX81" fmla="*/ 3193838 w 4876800"/>
                <a:gd name="connsiteY81" fmla="*/ 1971675 h 4876800"/>
                <a:gd name="connsiteX82" fmla="*/ 3098588 w 4876800"/>
                <a:gd name="connsiteY82" fmla="*/ 1876425 h 4876800"/>
                <a:gd name="connsiteX83" fmla="*/ 3193838 w 4876800"/>
                <a:gd name="connsiteY83" fmla="*/ 1781175 h 4876800"/>
                <a:gd name="connsiteX84" fmla="*/ 3193838 w 4876800"/>
                <a:gd name="connsiteY84" fmla="*/ 1323975 h 4876800"/>
                <a:gd name="connsiteX85" fmla="*/ 4357355 w 4876800"/>
                <a:gd name="connsiteY85" fmla="*/ 1323975 h 4876800"/>
                <a:gd name="connsiteX86" fmla="*/ 4452605 w 4876800"/>
                <a:gd name="connsiteY86" fmla="*/ 1419225 h 4876800"/>
                <a:gd name="connsiteX87" fmla="*/ 4357355 w 4876800"/>
                <a:gd name="connsiteY87" fmla="*/ 1514475 h 4876800"/>
                <a:gd name="connsiteX88" fmla="*/ 3193838 w 4876800"/>
                <a:gd name="connsiteY88" fmla="*/ 1514475 h 4876800"/>
                <a:gd name="connsiteX89" fmla="*/ 3098588 w 4876800"/>
                <a:gd name="connsiteY89" fmla="*/ 1419225 h 4876800"/>
                <a:gd name="connsiteX90" fmla="*/ 3193838 w 4876800"/>
                <a:gd name="connsiteY90" fmla="*/ 1323975 h 4876800"/>
                <a:gd name="connsiteX91" fmla="*/ 2418302 w 4876800"/>
                <a:gd name="connsiteY91" fmla="*/ 1296086 h 4876800"/>
                <a:gd name="connsiteX92" fmla="*/ 1666694 w 4876800"/>
                <a:gd name="connsiteY92" fmla="*/ 2047684 h 4876800"/>
                <a:gd name="connsiteX93" fmla="*/ 1666656 w 4876800"/>
                <a:gd name="connsiteY93" fmla="*/ 2047713 h 4876800"/>
                <a:gd name="connsiteX94" fmla="*/ 1599333 w 4876800"/>
                <a:gd name="connsiteY94" fmla="*/ 2075583 h 4876800"/>
                <a:gd name="connsiteX95" fmla="*/ 535895 w 4876800"/>
                <a:gd name="connsiteY95" fmla="*/ 2075583 h 4876800"/>
                <a:gd name="connsiteX96" fmla="*/ 1599333 w 4876800"/>
                <a:gd name="connsiteY96" fmla="*/ 3048000 h 4876800"/>
                <a:gd name="connsiteX97" fmla="*/ 2667000 w 4876800"/>
                <a:gd name="connsiteY97" fmla="*/ 1980333 h 4876800"/>
                <a:gd name="connsiteX98" fmla="*/ 2418302 w 4876800"/>
                <a:gd name="connsiteY98" fmla="*/ 1296086 h 4876800"/>
                <a:gd name="connsiteX99" fmla="*/ 1694583 w 4876800"/>
                <a:gd name="connsiteY99" fmla="*/ 916895 h 4876800"/>
                <a:gd name="connsiteX100" fmla="*/ 1694583 w 4876800"/>
                <a:gd name="connsiteY100" fmla="*/ 1750380 h 4876800"/>
                <a:gd name="connsiteX101" fmla="*/ 2283571 w 4876800"/>
                <a:gd name="connsiteY101" fmla="*/ 1161402 h 4876800"/>
                <a:gd name="connsiteX102" fmla="*/ 1694583 w 4876800"/>
                <a:gd name="connsiteY102" fmla="*/ 916895 h 4876800"/>
                <a:gd name="connsiteX103" fmla="*/ 1599333 w 4876800"/>
                <a:gd name="connsiteY103" fmla="*/ 722176 h 4876800"/>
                <a:gd name="connsiteX104" fmla="*/ 2857500 w 4876800"/>
                <a:gd name="connsiteY104" fmla="*/ 1980333 h 4876800"/>
                <a:gd name="connsiteX105" fmla="*/ 1599333 w 4876800"/>
                <a:gd name="connsiteY105" fmla="*/ 3238500 h 4876800"/>
                <a:gd name="connsiteX106" fmla="*/ 341176 w 4876800"/>
                <a:gd name="connsiteY106" fmla="*/ 1980333 h 4876800"/>
                <a:gd name="connsiteX107" fmla="*/ 436426 w 4876800"/>
                <a:gd name="connsiteY107" fmla="*/ 1885083 h 4876800"/>
                <a:gd name="connsiteX108" fmla="*/ 1504083 w 4876800"/>
                <a:gd name="connsiteY108" fmla="*/ 1885083 h 4876800"/>
                <a:gd name="connsiteX109" fmla="*/ 1504083 w 4876800"/>
                <a:gd name="connsiteY109" fmla="*/ 817426 h 4876800"/>
                <a:gd name="connsiteX110" fmla="*/ 1599333 w 4876800"/>
                <a:gd name="connsiteY110" fmla="*/ 722176 h 4876800"/>
                <a:gd name="connsiteX111" fmla="*/ 1162907 w 4876800"/>
                <a:gd name="connsiteY111" fmla="*/ 575719 h 4876800"/>
                <a:gd name="connsiteX112" fmla="*/ 194710 w 4876800"/>
                <a:gd name="connsiteY112" fmla="*/ 1543917 h 4876800"/>
                <a:gd name="connsiteX113" fmla="*/ 1162907 w 4876800"/>
                <a:gd name="connsiteY113" fmla="*/ 1543917 h 4876800"/>
                <a:gd name="connsiteX114" fmla="*/ 4010025 w 4876800"/>
                <a:gd name="connsiteY114" fmla="*/ 325183 h 4876800"/>
                <a:gd name="connsiteX115" fmla="*/ 4010025 w 4876800"/>
                <a:gd name="connsiteY115" fmla="*/ 771525 h 4876800"/>
                <a:gd name="connsiteX116" fmla="*/ 4105275 w 4876800"/>
                <a:gd name="connsiteY116" fmla="*/ 866775 h 4876800"/>
                <a:gd name="connsiteX117" fmla="*/ 4551693 w 4876800"/>
                <a:gd name="connsiteY117" fmla="*/ 866775 h 4876800"/>
                <a:gd name="connsiteX118" fmla="*/ 1085850 w 4876800"/>
                <a:gd name="connsiteY118" fmla="*/ 0 h 4876800"/>
                <a:gd name="connsiteX119" fmla="*/ 3914775 w 4876800"/>
                <a:gd name="connsiteY119" fmla="*/ 0 h 4876800"/>
                <a:gd name="connsiteX120" fmla="*/ 3982117 w 4876800"/>
                <a:gd name="connsiteY120" fmla="*/ 27898 h 4876800"/>
                <a:gd name="connsiteX121" fmla="*/ 4848892 w 4876800"/>
                <a:gd name="connsiteY121" fmla="*/ 894550 h 4876800"/>
                <a:gd name="connsiteX122" fmla="*/ 4876800 w 4876800"/>
                <a:gd name="connsiteY122" fmla="*/ 961901 h 4876800"/>
                <a:gd name="connsiteX123" fmla="*/ 4876800 w 4876800"/>
                <a:gd name="connsiteY123" fmla="*/ 4591050 h 4876800"/>
                <a:gd name="connsiteX124" fmla="*/ 4591050 w 4876800"/>
                <a:gd name="connsiteY124" fmla="*/ 4876800 h 4876800"/>
                <a:gd name="connsiteX125" fmla="*/ 1085850 w 4876800"/>
                <a:gd name="connsiteY125" fmla="*/ 4876800 h 4876800"/>
                <a:gd name="connsiteX126" fmla="*/ 800100 w 4876800"/>
                <a:gd name="connsiteY126" fmla="*/ 4591050 h 4876800"/>
                <a:gd name="connsiteX127" fmla="*/ 800100 w 4876800"/>
                <a:gd name="connsiteY127" fmla="*/ 3775072 h 4876800"/>
                <a:gd name="connsiteX128" fmla="*/ 895350 w 4876800"/>
                <a:gd name="connsiteY128" fmla="*/ 3679822 h 4876800"/>
                <a:gd name="connsiteX129" fmla="*/ 990600 w 4876800"/>
                <a:gd name="connsiteY129" fmla="*/ 3775072 h 4876800"/>
                <a:gd name="connsiteX130" fmla="*/ 990600 w 4876800"/>
                <a:gd name="connsiteY130" fmla="*/ 4591050 h 4876800"/>
                <a:gd name="connsiteX131" fmla="*/ 1085850 w 4876800"/>
                <a:gd name="connsiteY131" fmla="*/ 4686300 h 4876800"/>
                <a:gd name="connsiteX132" fmla="*/ 4591050 w 4876800"/>
                <a:gd name="connsiteY132" fmla="*/ 4686300 h 4876800"/>
                <a:gd name="connsiteX133" fmla="*/ 4686300 w 4876800"/>
                <a:gd name="connsiteY133" fmla="*/ 4591050 h 4876800"/>
                <a:gd name="connsiteX134" fmla="*/ 4686300 w 4876800"/>
                <a:gd name="connsiteY134" fmla="*/ 1057275 h 4876800"/>
                <a:gd name="connsiteX135" fmla="*/ 4105275 w 4876800"/>
                <a:gd name="connsiteY135" fmla="*/ 1057275 h 4876800"/>
                <a:gd name="connsiteX136" fmla="*/ 3819525 w 4876800"/>
                <a:gd name="connsiteY136" fmla="*/ 771525 h 4876800"/>
                <a:gd name="connsiteX137" fmla="*/ 3819525 w 4876800"/>
                <a:gd name="connsiteY137" fmla="*/ 190500 h 4876800"/>
                <a:gd name="connsiteX138" fmla="*/ 1085850 w 4876800"/>
                <a:gd name="connsiteY138" fmla="*/ 190500 h 4876800"/>
                <a:gd name="connsiteX139" fmla="*/ 990600 w 4876800"/>
                <a:gd name="connsiteY139" fmla="*/ 285750 h 4876800"/>
                <a:gd name="connsiteX140" fmla="*/ 990600 w 4876800"/>
                <a:gd name="connsiteY140" fmla="*/ 409737 h 4876800"/>
                <a:gd name="connsiteX141" fmla="*/ 1258167 w 4876800"/>
                <a:gd name="connsiteY141" fmla="*/ 381000 h 4876800"/>
                <a:gd name="connsiteX142" fmla="*/ 1353417 w 4876800"/>
                <a:gd name="connsiteY142" fmla="*/ 476250 h 4876800"/>
                <a:gd name="connsiteX143" fmla="*/ 1353417 w 4876800"/>
                <a:gd name="connsiteY143" fmla="*/ 1639167 h 4876800"/>
                <a:gd name="connsiteX144" fmla="*/ 1258167 w 4876800"/>
                <a:gd name="connsiteY144" fmla="*/ 1734417 h 4876800"/>
                <a:gd name="connsiteX145" fmla="*/ 95250 w 4876800"/>
                <a:gd name="connsiteY145" fmla="*/ 1734417 h 4876800"/>
                <a:gd name="connsiteX146" fmla="*/ 0 w 4876800"/>
                <a:gd name="connsiteY146" fmla="*/ 1639167 h 4876800"/>
                <a:gd name="connsiteX147" fmla="*/ 800100 w 4876800"/>
                <a:gd name="connsiteY147" fmla="*/ 467334 h 4876800"/>
                <a:gd name="connsiteX148" fmla="*/ 800100 w 4876800"/>
                <a:gd name="connsiteY148" fmla="*/ 285750 h 4876800"/>
                <a:gd name="connsiteX149" fmla="*/ 1085850 w 4876800"/>
                <a:gd name="connsiteY149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4876800" h="4876800">
                  <a:moveTo>
                    <a:pt x="1751685" y="4114209"/>
                  </a:moveTo>
                  <a:cubicBezTo>
                    <a:pt x="1699164" y="4114209"/>
                    <a:pt x="1656435" y="4156939"/>
                    <a:pt x="1656435" y="4209459"/>
                  </a:cubicBezTo>
                  <a:cubicBezTo>
                    <a:pt x="1656435" y="4261980"/>
                    <a:pt x="1699164" y="4304709"/>
                    <a:pt x="1751685" y="4304709"/>
                  </a:cubicBezTo>
                  <a:cubicBezTo>
                    <a:pt x="1804206" y="4304709"/>
                    <a:pt x="1846935" y="4261971"/>
                    <a:pt x="1846935" y="4209459"/>
                  </a:cubicBezTo>
                  <a:cubicBezTo>
                    <a:pt x="1846935" y="4183790"/>
                    <a:pt x="1836677" y="4160491"/>
                    <a:pt x="1820103" y="4143347"/>
                  </a:cubicBezTo>
                  <a:cubicBezTo>
                    <a:pt x="1819637" y="4142908"/>
                    <a:pt x="1819141" y="4142527"/>
                    <a:pt x="1818684" y="4142070"/>
                  </a:cubicBezTo>
                  <a:cubicBezTo>
                    <a:pt x="1818294" y="4141680"/>
                    <a:pt x="1817960" y="4141251"/>
                    <a:pt x="1817579" y="4140851"/>
                  </a:cubicBezTo>
                  <a:cubicBezTo>
                    <a:pt x="1800453" y="4124392"/>
                    <a:pt x="1777260" y="4114209"/>
                    <a:pt x="1751685" y="4114209"/>
                  </a:cubicBezTo>
                  <a:close/>
                  <a:moveTo>
                    <a:pt x="3235985" y="4113809"/>
                  </a:moveTo>
                  <a:cubicBezTo>
                    <a:pt x="3183464" y="4113809"/>
                    <a:pt x="3140735" y="4156539"/>
                    <a:pt x="3140735" y="4209059"/>
                  </a:cubicBezTo>
                  <a:cubicBezTo>
                    <a:pt x="3140735" y="4261580"/>
                    <a:pt x="3183464" y="4304309"/>
                    <a:pt x="3235985" y="4304309"/>
                  </a:cubicBezTo>
                  <a:cubicBezTo>
                    <a:pt x="3288506" y="4304309"/>
                    <a:pt x="3331235" y="4261580"/>
                    <a:pt x="3331235" y="4209059"/>
                  </a:cubicBezTo>
                  <a:cubicBezTo>
                    <a:pt x="3331235" y="4156539"/>
                    <a:pt x="3288506" y="4113809"/>
                    <a:pt x="3235985" y="4113809"/>
                  </a:cubicBezTo>
                  <a:close/>
                  <a:moveTo>
                    <a:pt x="2483472" y="3387128"/>
                  </a:moveTo>
                  <a:cubicBezTo>
                    <a:pt x="2430951" y="3387128"/>
                    <a:pt x="2388222" y="3429857"/>
                    <a:pt x="2388222" y="3482378"/>
                  </a:cubicBezTo>
                  <a:cubicBezTo>
                    <a:pt x="2388222" y="3534899"/>
                    <a:pt x="2430951" y="3577628"/>
                    <a:pt x="2483472" y="3577628"/>
                  </a:cubicBezTo>
                  <a:cubicBezTo>
                    <a:pt x="2535993" y="3577628"/>
                    <a:pt x="2578722" y="3534899"/>
                    <a:pt x="2578722" y="3482378"/>
                  </a:cubicBezTo>
                  <a:cubicBezTo>
                    <a:pt x="2578722" y="3429857"/>
                    <a:pt x="2535993" y="3387128"/>
                    <a:pt x="2483472" y="3387128"/>
                  </a:cubicBezTo>
                  <a:close/>
                  <a:moveTo>
                    <a:pt x="895350" y="3333750"/>
                  </a:moveTo>
                  <a:cubicBezTo>
                    <a:pt x="920400" y="3333750"/>
                    <a:pt x="944975" y="3343932"/>
                    <a:pt x="962682" y="3361658"/>
                  </a:cubicBezTo>
                  <a:cubicBezTo>
                    <a:pt x="980408" y="3379375"/>
                    <a:pt x="990600" y="3403949"/>
                    <a:pt x="990600" y="3429000"/>
                  </a:cubicBezTo>
                  <a:cubicBezTo>
                    <a:pt x="990600" y="3454051"/>
                    <a:pt x="980408" y="3478625"/>
                    <a:pt x="962682" y="3496332"/>
                  </a:cubicBezTo>
                  <a:cubicBezTo>
                    <a:pt x="944975" y="3514058"/>
                    <a:pt x="920400" y="3524250"/>
                    <a:pt x="895350" y="3524250"/>
                  </a:cubicBezTo>
                  <a:cubicBezTo>
                    <a:pt x="870299" y="3524250"/>
                    <a:pt x="845725" y="3514058"/>
                    <a:pt x="828008" y="3496332"/>
                  </a:cubicBezTo>
                  <a:cubicBezTo>
                    <a:pt x="810282" y="3478625"/>
                    <a:pt x="800100" y="3454051"/>
                    <a:pt x="800100" y="3429000"/>
                  </a:cubicBezTo>
                  <a:cubicBezTo>
                    <a:pt x="800100" y="3403949"/>
                    <a:pt x="810291" y="3379375"/>
                    <a:pt x="828008" y="3361658"/>
                  </a:cubicBezTo>
                  <a:cubicBezTo>
                    <a:pt x="845725" y="3343932"/>
                    <a:pt x="870299" y="3333750"/>
                    <a:pt x="895350" y="3333750"/>
                  </a:cubicBezTo>
                  <a:close/>
                  <a:moveTo>
                    <a:pt x="4172626" y="3196628"/>
                  </a:moveTo>
                  <a:cubicBezTo>
                    <a:pt x="4120115" y="3196628"/>
                    <a:pt x="4077376" y="3239357"/>
                    <a:pt x="4077376" y="3291878"/>
                  </a:cubicBezTo>
                  <a:cubicBezTo>
                    <a:pt x="4077376" y="3344399"/>
                    <a:pt x="4120105" y="3387128"/>
                    <a:pt x="4172626" y="3387128"/>
                  </a:cubicBezTo>
                  <a:cubicBezTo>
                    <a:pt x="4225147" y="3387128"/>
                    <a:pt x="4267876" y="3344399"/>
                    <a:pt x="4267876" y="3291878"/>
                  </a:cubicBezTo>
                  <a:cubicBezTo>
                    <a:pt x="4267876" y="3239357"/>
                    <a:pt x="4225147" y="3196628"/>
                    <a:pt x="4172626" y="3196628"/>
                  </a:cubicBezTo>
                  <a:close/>
                  <a:moveTo>
                    <a:pt x="4172645" y="3006138"/>
                  </a:moveTo>
                  <a:cubicBezTo>
                    <a:pt x="4330208" y="3006138"/>
                    <a:pt x="4458395" y="3134325"/>
                    <a:pt x="4458395" y="3291888"/>
                  </a:cubicBezTo>
                  <a:cubicBezTo>
                    <a:pt x="4458395" y="3449450"/>
                    <a:pt x="4330208" y="3577638"/>
                    <a:pt x="4172645" y="3577638"/>
                  </a:cubicBezTo>
                  <a:cubicBezTo>
                    <a:pt x="4124077" y="3577638"/>
                    <a:pt x="4078310" y="3565427"/>
                    <a:pt x="4038219" y="3543957"/>
                  </a:cubicBezTo>
                  <a:lnTo>
                    <a:pt x="3494579" y="4087597"/>
                  </a:lnTo>
                  <a:cubicBezTo>
                    <a:pt x="3511982" y="4124477"/>
                    <a:pt x="3521754" y="4165645"/>
                    <a:pt x="3521754" y="4209059"/>
                  </a:cubicBezTo>
                  <a:cubicBezTo>
                    <a:pt x="3521754" y="4366622"/>
                    <a:pt x="3393567" y="4494809"/>
                    <a:pt x="3236004" y="4494809"/>
                  </a:cubicBezTo>
                  <a:cubicBezTo>
                    <a:pt x="3078442" y="4494809"/>
                    <a:pt x="2950254" y="4366622"/>
                    <a:pt x="2950254" y="4209059"/>
                  </a:cubicBezTo>
                  <a:cubicBezTo>
                    <a:pt x="2950254" y="4164568"/>
                    <a:pt x="2960484" y="4122430"/>
                    <a:pt x="2978696" y="4084853"/>
                  </a:cubicBezTo>
                  <a:lnTo>
                    <a:pt x="2624566" y="3730723"/>
                  </a:lnTo>
                  <a:cubicBezTo>
                    <a:pt x="2582913" y="3754479"/>
                    <a:pt x="2534783" y="3768128"/>
                    <a:pt x="2483491" y="3768128"/>
                  </a:cubicBezTo>
                  <a:cubicBezTo>
                    <a:pt x="2438076" y="3768128"/>
                    <a:pt x="2395137" y="3757431"/>
                    <a:pt x="2356970" y="3738496"/>
                  </a:cubicBezTo>
                  <a:lnTo>
                    <a:pt x="2009403" y="4086063"/>
                  </a:lnTo>
                  <a:cubicBezTo>
                    <a:pt x="2027367" y="4123430"/>
                    <a:pt x="2037445" y="4165282"/>
                    <a:pt x="2037445" y="4209450"/>
                  </a:cubicBezTo>
                  <a:cubicBezTo>
                    <a:pt x="2037445" y="4367013"/>
                    <a:pt x="1909257" y="4495200"/>
                    <a:pt x="1751695" y="4495200"/>
                  </a:cubicBezTo>
                  <a:cubicBezTo>
                    <a:pt x="1594132" y="4495200"/>
                    <a:pt x="1465945" y="4367013"/>
                    <a:pt x="1465945" y="4209450"/>
                  </a:cubicBezTo>
                  <a:cubicBezTo>
                    <a:pt x="1465945" y="4051887"/>
                    <a:pt x="1594132" y="3923700"/>
                    <a:pt x="1751695" y="3923700"/>
                  </a:cubicBezTo>
                  <a:cubicBezTo>
                    <a:pt x="1795643" y="3923700"/>
                    <a:pt x="1837306" y="3933692"/>
                    <a:pt x="1874539" y="3951503"/>
                  </a:cubicBezTo>
                  <a:lnTo>
                    <a:pt x="2224059" y="3601984"/>
                  </a:lnTo>
                  <a:cubicBezTo>
                    <a:pt x="2207199" y="3565570"/>
                    <a:pt x="2197722" y="3525069"/>
                    <a:pt x="2197722" y="3482378"/>
                  </a:cubicBezTo>
                  <a:cubicBezTo>
                    <a:pt x="2197722" y="3324816"/>
                    <a:pt x="2325909" y="3196628"/>
                    <a:pt x="2483472" y="3196628"/>
                  </a:cubicBezTo>
                  <a:cubicBezTo>
                    <a:pt x="2641034" y="3196628"/>
                    <a:pt x="2769222" y="3324816"/>
                    <a:pt x="2769222" y="3482378"/>
                  </a:cubicBezTo>
                  <a:cubicBezTo>
                    <a:pt x="2769222" y="3519049"/>
                    <a:pt x="2762212" y="3554092"/>
                    <a:pt x="2749582" y="3586324"/>
                  </a:cubicBezTo>
                  <a:lnTo>
                    <a:pt x="3113989" y="3950732"/>
                  </a:lnTo>
                  <a:cubicBezTo>
                    <a:pt x="3151013" y="3933177"/>
                    <a:pt x="3192370" y="3923309"/>
                    <a:pt x="3236004" y="3923309"/>
                  </a:cubicBezTo>
                  <a:cubicBezTo>
                    <a:pt x="3280695" y="3923309"/>
                    <a:pt x="3323024" y="3933644"/>
                    <a:pt x="3360734" y="3952018"/>
                  </a:cubicBezTo>
                  <a:lnTo>
                    <a:pt x="3909498" y="3403254"/>
                  </a:lnTo>
                  <a:cubicBezTo>
                    <a:pt x="3894953" y="3369012"/>
                    <a:pt x="3886895" y="3331378"/>
                    <a:pt x="3886895" y="3291888"/>
                  </a:cubicBezTo>
                  <a:cubicBezTo>
                    <a:pt x="3886895" y="3134325"/>
                    <a:pt x="4015083" y="3006138"/>
                    <a:pt x="4172645" y="3006138"/>
                  </a:cubicBezTo>
                  <a:close/>
                  <a:moveTo>
                    <a:pt x="4130231" y="2238375"/>
                  </a:moveTo>
                  <a:cubicBezTo>
                    <a:pt x="4155282" y="2238375"/>
                    <a:pt x="4179856" y="2248567"/>
                    <a:pt x="4197563" y="2266283"/>
                  </a:cubicBezTo>
                  <a:cubicBezTo>
                    <a:pt x="4215289" y="2283999"/>
                    <a:pt x="4225481" y="2308574"/>
                    <a:pt x="4225481" y="2333625"/>
                  </a:cubicBezTo>
                  <a:cubicBezTo>
                    <a:pt x="4225481" y="2358676"/>
                    <a:pt x="4215280" y="2383250"/>
                    <a:pt x="4197563" y="2400957"/>
                  </a:cubicBezTo>
                  <a:cubicBezTo>
                    <a:pt x="4179856" y="2418683"/>
                    <a:pt x="4155282" y="2428875"/>
                    <a:pt x="4130231" y="2428875"/>
                  </a:cubicBezTo>
                  <a:cubicBezTo>
                    <a:pt x="4105085" y="2428875"/>
                    <a:pt x="4080606" y="2418673"/>
                    <a:pt x="4062889" y="2400957"/>
                  </a:cubicBezTo>
                  <a:cubicBezTo>
                    <a:pt x="4045163" y="2383250"/>
                    <a:pt x="4034981" y="2358676"/>
                    <a:pt x="4034981" y="2333625"/>
                  </a:cubicBezTo>
                  <a:cubicBezTo>
                    <a:pt x="4034981" y="2308574"/>
                    <a:pt x="4045173" y="2283999"/>
                    <a:pt x="4062889" y="2266283"/>
                  </a:cubicBezTo>
                  <a:cubicBezTo>
                    <a:pt x="4080606" y="2248557"/>
                    <a:pt x="4105180" y="2238375"/>
                    <a:pt x="4130231" y="2238375"/>
                  </a:cubicBezTo>
                  <a:close/>
                  <a:moveTo>
                    <a:pt x="3193838" y="2238375"/>
                  </a:moveTo>
                  <a:lnTo>
                    <a:pt x="3696558" y="2238375"/>
                  </a:lnTo>
                  <a:cubicBezTo>
                    <a:pt x="3749155" y="2238375"/>
                    <a:pt x="3791808" y="2281028"/>
                    <a:pt x="3791808" y="2333625"/>
                  </a:cubicBezTo>
                  <a:cubicBezTo>
                    <a:pt x="3791808" y="2386222"/>
                    <a:pt x="3749155" y="2428875"/>
                    <a:pt x="3696558" y="2428875"/>
                  </a:cubicBezTo>
                  <a:lnTo>
                    <a:pt x="3193838" y="2428875"/>
                  </a:lnTo>
                  <a:cubicBezTo>
                    <a:pt x="3141231" y="2428875"/>
                    <a:pt x="3098588" y="2386222"/>
                    <a:pt x="3098588" y="2333625"/>
                  </a:cubicBezTo>
                  <a:cubicBezTo>
                    <a:pt x="3098588" y="2281028"/>
                    <a:pt x="3141241" y="2238375"/>
                    <a:pt x="3193838" y="2238375"/>
                  </a:cubicBezTo>
                  <a:close/>
                  <a:moveTo>
                    <a:pt x="3193838" y="1781175"/>
                  </a:moveTo>
                  <a:lnTo>
                    <a:pt x="4357355" y="1781175"/>
                  </a:lnTo>
                  <a:cubicBezTo>
                    <a:pt x="4409952" y="1781175"/>
                    <a:pt x="4452605" y="1823828"/>
                    <a:pt x="4452605" y="1876425"/>
                  </a:cubicBezTo>
                  <a:cubicBezTo>
                    <a:pt x="4452605" y="1929022"/>
                    <a:pt x="4409952" y="1971675"/>
                    <a:pt x="4357355" y="1971675"/>
                  </a:cubicBezTo>
                  <a:lnTo>
                    <a:pt x="3193838" y="1971675"/>
                  </a:lnTo>
                  <a:cubicBezTo>
                    <a:pt x="3141231" y="1971675"/>
                    <a:pt x="3098588" y="1929022"/>
                    <a:pt x="3098588" y="1876425"/>
                  </a:cubicBezTo>
                  <a:cubicBezTo>
                    <a:pt x="3098588" y="1823828"/>
                    <a:pt x="3141241" y="1781175"/>
                    <a:pt x="3193838" y="1781175"/>
                  </a:cubicBezTo>
                  <a:close/>
                  <a:moveTo>
                    <a:pt x="3193838" y="1323975"/>
                  </a:moveTo>
                  <a:lnTo>
                    <a:pt x="4357355" y="1323975"/>
                  </a:lnTo>
                  <a:cubicBezTo>
                    <a:pt x="4409952" y="1323975"/>
                    <a:pt x="4452605" y="1366628"/>
                    <a:pt x="4452605" y="1419225"/>
                  </a:cubicBezTo>
                  <a:cubicBezTo>
                    <a:pt x="4452605" y="1471822"/>
                    <a:pt x="4409952" y="1514475"/>
                    <a:pt x="4357355" y="1514475"/>
                  </a:cubicBezTo>
                  <a:lnTo>
                    <a:pt x="3193838" y="1514475"/>
                  </a:lnTo>
                  <a:cubicBezTo>
                    <a:pt x="3141231" y="1514475"/>
                    <a:pt x="3098588" y="1471822"/>
                    <a:pt x="3098588" y="1419225"/>
                  </a:cubicBezTo>
                  <a:cubicBezTo>
                    <a:pt x="3098588" y="1366628"/>
                    <a:pt x="3141241" y="1323975"/>
                    <a:pt x="3193838" y="1323975"/>
                  </a:cubicBezTo>
                  <a:close/>
                  <a:moveTo>
                    <a:pt x="2418302" y="1296086"/>
                  </a:moveTo>
                  <a:lnTo>
                    <a:pt x="1666694" y="2047684"/>
                  </a:lnTo>
                  <a:cubicBezTo>
                    <a:pt x="1666675" y="2047703"/>
                    <a:pt x="1666665" y="2047703"/>
                    <a:pt x="1666656" y="2047713"/>
                  </a:cubicBezTo>
                  <a:cubicBezTo>
                    <a:pt x="1649416" y="2064934"/>
                    <a:pt x="1625622" y="2075583"/>
                    <a:pt x="1599333" y="2075583"/>
                  </a:cubicBezTo>
                  <a:lnTo>
                    <a:pt x="535895" y="2075583"/>
                  </a:lnTo>
                  <a:cubicBezTo>
                    <a:pt x="584216" y="2619861"/>
                    <a:pt x="1042721" y="3048000"/>
                    <a:pt x="1599333" y="3048000"/>
                  </a:cubicBezTo>
                  <a:cubicBezTo>
                    <a:pt x="2188045" y="3048000"/>
                    <a:pt x="2667000" y="2569045"/>
                    <a:pt x="2667000" y="1980333"/>
                  </a:cubicBezTo>
                  <a:cubicBezTo>
                    <a:pt x="2667000" y="1720205"/>
                    <a:pt x="2573474" y="1481509"/>
                    <a:pt x="2418302" y="1296086"/>
                  </a:cubicBezTo>
                  <a:close/>
                  <a:moveTo>
                    <a:pt x="1694583" y="916895"/>
                  </a:moveTo>
                  <a:lnTo>
                    <a:pt x="1694583" y="1750380"/>
                  </a:lnTo>
                  <a:lnTo>
                    <a:pt x="2283571" y="1161402"/>
                  </a:lnTo>
                  <a:cubicBezTo>
                    <a:pt x="2121027" y="1025366"/>
                    <a:pt x="1917563" y="936688"/>
                    <a:pt x="1694583" y="916895"/>
                  </a:cubicBezTo>
                  <a:close/>
                  <a:moveTo>
                    <a:pt x="1599333" y="722176"/>
                  </a:moveTo>
                  <a:cubicBezTo>
                    <a:pt x="2293086" y="722176"/>
                    <a:pt x="2857500" y="1286580"/>
                    <a:pt x="2857500" y="1980333"/>
                  </a:cubicBezTo>
                  <a:cubicBezTo>
                    <a:pt x="2857500" y="2674086"/>
                    <a:pt x="2293086" y="3238500"/>
                    <a:pt x="1599333" y="3238500"/>
                  </a:cubicBezTo>
                  <a:cubicBezTo>
                    <a:pt x="905580" y="3238500"/>
                    <a:pt x="341176" y="2674086"/>
                    <a:pt x="341176" y="1980333"/>
                  </a:cubicBezTo>
                  <a:cubicBezTo>
                    <a:pt x="341176" y="1927736"/>
                    <a:pt x="383829" y="1885083"/>
                    <a:pt x="436426" y="1885083"/>
                  </a:cubicBezTo>
                  <a:lnTo>
                    <a:pt x="1504083" y="1885083"/>
                  </a:lnTo>
                  <a:lnTo>
                    <a:pt x="1504083" y="817426"/>
                  </a:lnTo>
                  <a:cubicBezTo>
                    <a:pt x="1504083" y="764829"/>
                    <a:pt x="1546736" y="722176"/>
                    <a:pt x="1599333" y="722176"/>
                  </a:cubicBezTo>
                  <a:close/>
                  <a:moveTo>
                    <a:pt x="1162907" y="575719"/>
                  </a:moveTo>
                  <a:cubicBezTo>
                    <a:pt x="650014" y="621258"/>
                    <a:pt x="240249" y="1031014"/>
                    <a:pt x="194710" y="1543917"/>
                  </a:cubicBezTo>
                  <a:lnTo>
                    <a:pt x="1162907" y="1543917"/>
                  </a:lnTo>
                  <a:close/>
                  <a:moveTo>
                    <a:pt x="4010025" y="325183"/>
                  </a:moveTo>
                  <a:lnTo>
                    <a:pt x="4010025" y="771525"/>
                  </a:lnTo>
                  <a:cubicBezTo>
                    <a:pt x="4010025" y="824046"/>
                    <a:pt x="4052754" y="866775"/>
                    <a:pt x="4105275" y="866775"/>
                  </a:cubicBezTo>
                  <a:lnTo>
                    <a:pt x="4551693" y="866775"/>
                  </a:lnTo>
                  <a:close/>
                  <a:moveTo>
                    <a:pt x="1085850" y="0"/>
                  </a:moveTo>
                  <a:lnTo>
                    <a:pt x="3914775" y="0"/>
                  </a:lnTo>
                  <a:cubicBezTo>
                    <a:pt x="3940035" y="0"/>
                    <a:pt x="3964257" y="10039"/>
                    <a:pt x="3982117" y="27898"/>
                  </a:cubicBezTo>
                  <a:lnTo>
                    <a:pt x="4848892" y="894550"/>
                  </a:lnTo>
                  <a:cubicBezTo>
                    <a:pt x="4866761" y="912409"/>
                    <a:pt x="4876800" y="936641"/>
                    <a:pt x="4876800" y="961901"/>
                  </a:cubicBezTo>
                  <a:lnTo>
                    <a:pt x="4876800" y="4591050"/>
                  </a:lnTo>
                  <a:cubicBezTo>
                    <a:pt x="4876800" y="4748612"/>
                    <a:pt x="4748612" y="4876800"/>
                    <a:pt x="4591050" y="4876800"/>
                  </a:cubicBezTo>
                  <a:lnTo>
                    <a:pt x="1085850" y="4876800"/>
                  </a:lnTo>
                  <a:cubicBezTo>
                    <a:pt x="928287" y="4876800"/>
                    <a:pt x="800100" y="4748612"/>
                    <a:pt x="800100" y="4591050"/>
                  </a:cubicBezTo>
                  <a:lnTo>
                    <a:pt x="800100" y="3775072"/>
                  </a:lnTo>
                  <a:cubicBezTo>
                    <a:pt x="800100" y="3722475"/>
                    <a:pt x="842753" y="3679822"/>
                    <a:pt x="895350" y="3679822"/>
                  </a:cubicBezTo>
                  <a:cubicBezTo>
                    <a:pt x="947947" y="3679822"/>
                    <a:pt x="990600" y="3722475"/>
                    <a:pt x="990600" y="3775072"/>
                  </a:cubicBezTo>
                  <a:lnTo>
                    <a:pt x="990600" y="4591050"/>
                  </a:lnTo>
                  <a:cubicBezTo>
                    <a:pt x="990600" y="4643571"/>
                    <a:pt x="1033329" y="4686300"/>
                    <a:pt x="1085850" y="4686300"/>
                  </a:cubicBezTo>
                  <a:lnTo>
                    <a:pt x="4591050" y="4686300"/>
                  </a:lnTo>
                  <a:cubicBezTo>
                    <a:pt x="4643571" y="4686300"/>
                    <a:pt x="4686300" y="4643571"/>
                    <a:pt x="4686300" y="4591050"/>
                  </a:cubicBezTo>
                  <a:lnTo>
                    <a:pt x="4686300" y="1057275"/>
                  </a:lnTo>
                  <a:lnTo>
                    <a:pt x="4105275" y="1057275"/>
                  </a:lnTo>
                  <a:cubicBezTo>
                    <a:pt x="3947712" y="1057275"/>
                    <a:pt x="3819525" y="929087"/>
                    <a:pt x="3819525" y="771525"/>
                  </a:cubicBezTo>
                  <a:lnTo>
                    <a:pt x="3819525" y="190500"/>
                  </a:lnTo>
                  <a:lnTo>
                    <a:pt x="1085850" y="190500"/>
                  </a:lnTo>
                  <a:cubicBezTo>
                    <a:pt x="1033329" y="190500"/>
                    <a:pt x="990600" y="233229"/>
                    <a:pt x="990600" y="285750"/>
                  </a:cubicBezTo>
                  <a:lnTo>
                    <a:pt x="990600" y="409737"/>
                  </a:lnTo>
                  <a:cubicBezTo>
                    <a:pt x="1076868" y="390972"/>
                    <a:pt x="1166365" y="381000"/>
                    <a:pt x="1258167" y="381000"/>
                  </a:cubicBezTo>
                  <a:cubicBezTo>
                    <a:pt x="1310764" y="381000"/>
                    <a:pt x="1353417" y="423653"/>
                    <a:pt x="1353417" y="476250"/>
                  </a:cubicBezTo>
                  <a:lnTo>
                    <a:pt x="1353417" y="1639167"/>
                  </a:lnTo>
                  <a:cubicBezTo>
                    <a:pt x="1353417" y="1691764"/>
                    <a:pt x="1310764" y="1734417"/>
                    <a:pt x="1258167" y="1734417"/>
                  </a:cubicBezTo>
                  <a:lnTo>
                    <a:pt x="95250" y="1734417"/>
                  </a:lnTo>
                  <a:cubicBezTo>
                    <a:pt x="42653" y="1734417"/>
                    <a:pt x="0" y="1691764"/>
                    <a:pt x="0" y="1639167"/>
                  </a:cubicBezTo>
                  <a:cubicBezTo>
                    <a:pt x="0" y="1106948"/>
                    <a:pt x="332184" y="650881"/>
                    <a:pt x="800100" y="467334"/>
                  </a:cubicBezTo>
                  <a:lnTo>
                    <a:pt x="800100" y="285750"/>
                  </a:lnTo>
                  <a:cubicBezTo>
                    <a:pt x="800100" y="128187"/>
                    <a:pt x="928287" y="0"/>
                    <a:pt x="10858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AEC5EE-F359-40AA-B00D-20930575CFF8}"/>
              </a:ext>
            </a:extLst>
          </p:cNvPr>
          <p:cNvGrpSpPr/>
          <p:nvPr/>
        </p:nvGrpSpPr>
        <p:grpSpPr>
          <a:xfrm>
            <a:off x="8190105" y="1897267"/>
            <a:ext cx="3892703" cy="1800497"/>
            <a:chOff x="8190105" y="1897267"/>
            <a:chExt cx="3892703" cy="180049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2408FE15-66DB-444C-AF38-4876B0334CDA}"/>
                </a:ext>
              </a:extLst>
            </p:cNvPr>
            <p:cNvGrpSpPr/>
            <p:nvPr/>
          </p:nvGrpSpPr>
          <p:grpSpPr>
            <a:xfrm>
              <a:off x="8190105" y="1897267"/>
              <a:ext cx="3892703" cy="1800497"/>
              <a:chOff x="8190105" y="1897267"/>
              <a:chExt cx="3892703" cy="180049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00079287-33AB-4D49-A3EF-1F0B8BF9C6B8}"/>
                  </a:ext>
                </a:extLst>
              </p:cNvPr>
              <p:cNvSpPr txBox="1"/>
              <p:nvPr/>
            </p:nvSpPr>
            <p:spPr>
              <a:xfrm>
                <a:off x="8190105" y="2669341"/>
                <a:ext cx="3892703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УЛУЧШЕНИЕ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КАЧЕСТВА ЖИЗНИ ГРАЖДАН, ПРОЖИВАЮЩИХ НА ТЕРРИТОРИИ МУНИЦИПАЛЬНОГО ОКРУГА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53" name="Donut 52">
                <a:extLst>
                  <a:ext uri="{FF2B5EF4-FFF2-40B4-BE49-F238E27FC236}">
                    <a16:creationId xmlns:a16="http://schemas.microsoft.com/office/drawing/2014/main" xmlns="" id="{BAC9D4F6-3A88-B34E-A609-34E7F684BC52}"/>
                  </a:ext>
                </a:extLst>
              </p:cNvPr>
              <p:cNvSpPr/>
              <p:nvPr/>
            </p:nvSpPr>
            <p:spPr>
              <a:xfrm>
                <a:off x="9914510" y="1897267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2" name="Freeform: Shape 82">
              <a:extLst>
                <a:ext uri="{FF2B5EF4-FFF2-40B4-BE49-F238E27FC236}">
                  <a16:creationId xmlns:a16="http://schemas.microsoft.com/office/drawing/2014/main" xmlns="" id="{8545C9AA-D01E-4C65-B088-3F8155B067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8423" y="1981709"/>
              <a:ext cx="426720" cy="425891"/>
            </a:xfrm>
            <a:custGeom>
              <a:avLst/>
              <a:gdLst>
                <a:gd name="connsiteX0" fmla="*/ 561512 w 4876784"/>
                <a:gd name="connsiteY0" fmla="*/ 3669487 h 4867304"/>
                <a:gd name="connsiteX1" fmla="*/ 751002 w 4876784"/>
                <a:gd name="connsiteY1" fmla="*/ 3859615 h 4867304"/>
                <a:gd name="connsiteX2" fmla="*/ 751002 w 4876784"/>
                <a:gd name="connsiteY2" fmla="*/ 4677165 h 4867304"/>
                <a:gd name="connsiteX3" fmla="*/ 560874 w 4876784"/>
                <a:gd name="connsiteY3" fmla="*/ 4867294 h 4867304"/>
                <a:gd name="connsiteX4" fmla="*/ 560864 w 4876784"/>
                <a:gd name="connsiteY4" fmla="*/ 4867294 h 4867304"/>
                <a:gd name="connsiteX5" fmla="*/ 370736 w 4876784"/>
                <a:gd name="connsiteY5" fmla="*/ 4677165 h 4867304"/>
                <a:gd name="connsiteX6" fmla="*/ 370736 w 4876784"/>
                <a:gd name="connsiteY6" fmla="*/ 3859615 h 4867304"/>
                <a:gd name="connsiteX7" fmla="*/ 561512 w 4876784"/>
                <a:gd name="connsiteY7" fmla="*/ 3669487 h 4867304"/>
                <a:gd name="connsiteX8" fmla="*/ 1311881 w 4876784"/>
                <a:gd name="connsiteY8" fmla="*/ 2813894 h 4867304"/>
                <a:gd name="connsiteX9" fmla="*/ 1502000 w 4876784"/>
                <a:gd name="connsiteY9" fmla="*/ 3004013 h 4867304"/>
                <a:gd name="connsiteX10" fmla="*/ 1502019 w 4876784"/>
                <a:gd name="connsiteY10" fmla="*/ 4677165 h 4867304"/>
                <a:gd name="connsiteX11" fmla="*/ 1311891 w 4876784"/>
                <a:gd name="connsiteY11" fmla="*/ 4867293 h 4867304"/>
                <a:gd name="connsiteX12" fmla="*/ 1311881 w 4876784"/>
                <a:gd name="connsiteY12" fmla="*/ 4867293 h 4867304"/>
                <a:gd name="connsiteX13" fmla="*/ 1121753 w 4876784"/>
                <a:gd name="connsiteY13" fmla="*/ 4677165 h 4867304"/>
                <a:gd name="connsiteX14" fmla="*/ 1121753 w 4876784"/>
                <a:gd name="connsiteY14" fmla="*/ 3004022 h 4867304"/>
                <a:gd name="connsiteX15" fmla="*/ 1311881 w 4876784"/>
                <a:gd name="connsiteY15" fmla="*/ 2813894 h 4867304"/>
                <a:gd name="connsiteX16" fmla="*/ 565342 w 4876784"/>
                <a:gd name="connsiteY16" fmla="*/ 2633298 h 4867304"/>
                <a:gd name="connsiteX17" fmla="*/ 700615 w 4876784"/>
                <a:gd name="connsiteY17" fmla="*/ 2686945 h 4867304"/>
                <a:gd name="connsiteX18" fmla="*/ 704701 w 4876784"/>
                <a:gd name="connsiteY18" fmla="*/ 2955798 h 4867304"/>
                <a:gd name="connsiteX19" fmla="*/ 326597 w 4876784"/>
                <a:gd name="connsiteY19" fmla="*/ 3345561 h 4867304"/>
                <a:gd name="connsiteX20" fmla="*/ 190113 w 4876784"/>
                <a:gd name="connsiteY20" fmla="*/ 3403301 h 4867304"/>
                <a:gd name="connsiteX21" fmla="*/ 57744 w 4876784"/>
                <a:gd name="connsiteY21" fmla="*/ 3349637 h 4867304"/>
                <a:gd name="connsiteX22" fmla="*/ 53658 w 4876784"/>
                <a:gd name="connsiteY22" fmla="*/ 3080785 h 4867304"/>
                <a:gd name="connsiteX23" fmla="*/ 431762 w 4876784"/>
                <a:gd name="connsiteY23" fmla="*/ 2691022 h 4867304"/>
                <a:gd name="connsiteX24" fmla="*/ 565342 w 4876784"/>
                <a:gd name="connsiteY24" fmla="*/ 2633298 h 4867304"/>
                <a:gd name="connsiteX25" fmla="*/ 2794876 w 4876784"/>
                <a:gd name="connsiteY25" fmla="*/ 2633281 h 4867304"/>
                <a:gd name="connsiteX26" fmla="*/ 2985014 w 4876784"/>
                <a:gd name="connsiteY26" fmla="*/ 2823409 h 4867304"/>
                <a:gd name="connsiteX27" fmla="*/ 2985014 w 4876784"/>
                <a:gd name="connsiteY27" fmla="*/ 4677165 h 4867304"/>
                <a:gd name="connsiteX28" fmla="*/ 2794886 w 4876784"/>
                <a:gd name="connsiteY28" fmla="*/ 4867293 h 4867304"/>
                <a:gd name="connsiteX29" fmla="*/ 2794876 w 4876784"/>
                <a:gd name="connsiteY29" fmla="*/ 4867293 h 4867304"/>
                <a:gd name="connsiteX30" fmla="*/ 2604748 w 4876784"/>
                <a:gd name="connsiteY30" fmla="*/ 4677165 h 4867304"/>
                <a:gd name="connsiteX31" fmla="*/ 2604748 w 4876784"/>
                <a:gd name="connsiteY31" fmla="*/ 2823409 h 4867304"/>
                <a:gd name="connsiteX32" fmla="*/ 2794876 w 4876784"/>
                <a:gd name="connsiteY32" fmla="*/ 2633281 h 4867304"/>
                <a:gd name="connsiteX33" fmla="*/ 2053384 w 4876784"/>
                <a:gd name="connsiteY33" fmla="*/ 2395623 h 4867304"/>
                <a:gd name="connsiteX34" fmla="*/ 2243513 w 4876784"/>
                <a:gd name="connsiteY34" fmla="*/ 2585742 h 4867304"/>
                <a:gd name="connsiteX35" fmla="*/ 2243513 w 4876784"/>
                <a:gd name="connsiteY35" fmla="*/ 4677165 h 4867304"/>
                <a:gd name="connsiteX36" fmla="*/ 2053384 w 4876784"/>
                <a:gd name="connsiteY36" fmla="*/ 4867294 h 4867304"/>
                <a:gd name="connsiteX37" fmla="*/ 1863256 w 4876784"/>
                <a:gd name="connsiteY37" fmla="*/ 4677165 h 4867304"/>
                <a:gd name="connsiteX38" fmla="*/ 1863256 w 4876784"/>
                <a:gd name="connsiteY38" fmla="*/ 2585751 h 4867304"/>
                <a:gd name="connsiteX39" fmla="*/ 2053384 w 4876784"/>
                <a:gd name="connsiteY39" fmla="*/ 2395623 h 4867304"/>
                <a:gd name="connsiteX40" fmla="*/ 3545199 w 4876784"/>
                <a:gd name="connsiteY40" fmla="*/ 2272036 h 4867304"/>
                <a:gd name="connsiteX41" fmla="*/ 3736032 w 4876784"/>
                <a:gd name="connsiteY41" fmla="*/ 2462165 h 4867304"/>
                <a:gd name="connsiteX42" fmla="*/ 3736032 w 4876784"/>
                <a:gd name="connsiteY42" fmla="*/ 4677175 h 4867304"/>
                <a:gd name="connsiteX43" fmla="*/ 3545904 w 4876784"/>
                <a:gd name="connsiteY43" fmla="*/ 4867304 h 4867304"/>
                <a:gd name="connsiteX44" fmla="*/ 3545894 w 4876784"/>
                <a:gd name="connsiteY44" fmla="*/ 4867304 h 4867304"/>
                <a:gd name="connsiteX45" fmla="*/ 3355766 w 4876784"/>
                <a:gd name="connsiteY45" fmla="*/ 4677175 h 4867304"/>
                <a:gd name="connsiteX46" fmla="*/ 3355766 w 4876784"/>
                <a:gd name="connsiteY46" fmla="*/ 2462165 h 4867304"/>
                <a:gd name="connsiteX47" fmla="*/ 3545199 w 4876784"/>
                <a:gd name="connsiteY47" fmla="*/ 2272036 h 4867304"/>
                <a:gd name="connsiteX48" fmla="*/ 4296893 w 4876784"/>
                <a:gd name="connsiteY48" fmla="*/ 1625603 h 4867304"/>
                <a:gd name="connsiteX49" fmla="*/ 4487031 w 4876784"/>
                <a:gd name="connsiteY49" fmla="*/ 1815731 h 4867304"/>
                <a:gd name="connsiteX50" fmla="*/ 4487031 w 4876784"/>
                <a:gd name="connsiteY50" fmla="*/ 4677175 h 4867304"/>
                <a:gd name="connsiteX51" fmla="*/ 4296903 w 4876784"/>
                <a:gd name="connsiteY51" fmla="*/ 4867303 h 4867304"/>
                <a:gd name="connsiteX52" fmla="*/ 4296893 w 4876784"/>
                <a:gd name="connsiteY52" fmla="*/ 4867303 h 4867304"/>
                <a:gd name="connsiteX53" fmla="*/ 4106765 w 4876784"/>
                <a:gd name="connsiteY53" fmla="*/ 4677175 h 4867304"/>
                <a:gd name="connsiteX54" fmla="*/ 4106765 w 4876784"/>
                <a:gd name="connsiteY54" fmla="*/ 1815731 h 4867304"/>
                <a:gd name="connsiteX55" fmla="*/ 4296893 w 4876784"/>
                <a:gd name="connsiteY55" fmla="*/ 1625603 h 4867304"/>
                <a:gd name="connsiteX56" fmla="*/ 3736013 w 4876784"/>
                <a:gd name="connsiteY56" fmla="*/ 0 h 4867304"/>
                <a:gd name="connsiteX57" fmla="*/ 4306399 w 4876784"/>
                <a:gd name="connsiteY57" fmla="*/ 0 h 4867304"/>
                <a:gd name="connsiteX58" fmla="*/ 4876784 w 4876784"/>
                <a:gd name="connsiteY58" fmla="*/ 570385 h 4867304"/>
                <a:gd name="connsiteX59" fmla="*/ 4876784 w 4876784"/>
                <a:gd name="connsiteY59" fmla="*/ 1131265 h 4867304"/>
                <a:gd name="connsiteX60" fmla="*/ 4686656 w 4876784"/>
                <a:gd name="connsiteY60" fmla="*/ 1321394 h 4867304"/>
                <a:gd name="connsiteX61" fmla="*/ 4496527 w 4876784"/>
                <a:gd name="connsiteY61" fmla="*/ 1131265 h 4867304"/>
                <a:gd name="connsiteX62" fmla="*/ 4496527 w 4876784"/>
                <a:gd name="connsiteY62" fmla="*/ 658615 h 4867304"/>
                <a:gd name="connsiteX63" fmla="*/ 3109945 w 4876784"/>
                <a:gd name="connsiteY63" fmla="*/ 2044922 h 4867304"/>
                <a:gd name="connsiteX64" fmla="*/ 2695959 w 4876784"/>
                <a:gd name="connsiteY64" fmla="*/ 2214962 h 4867304"/>
                <a:gd name="connsiteX65" fmla="*/ 2303310 w 4876784"/>
                <a:gd name="connsiteY65" fmla="*/ 2044903 h 4867304"/>
                <a:gd name="connsiteX66" fmla="*/ 2079778 w 4876784"/>
                <a:gd name="connsiteY66" fmla="*/ 1821370 h 4867304"/>
                <a:gd name="connsiteX67" fmla="*/ 1946923 w 4876784"/>
                <a:gd name="connsiteY67" fmla="*/ 1758686 h 4867304"/>
                <a:gd name="connsiteX68" fmla="*/ 1808925 w 4876784"/>
                <a:gd name="connsiteY68" fmla="*/ 1823361 h 4867304"/>
                <a:gd name="connsiteX69" fmla="*/ 1807267 w 4876784"/>
                <a:gd name="connsiteY69" fmla="*/ 1825037 h 4867304"/>
                <a:gd name="connsiteX70" fmla="*/ 1399083 w 4876784"/>
                <a:gd name="connsiteY70" fmla="*/ 2235051 h 4867304"/>
                <a:gd name="connsiteX71" fmla="*/ 1264342 w 4876784"/>
                <a:gd name="connsiteY71" fmla="*/ 2291048 h 4867304"/>
                <a:gd name="connsiteX72" fmla="*/ 1130211 w 4876784"/>
                <a:gd name="connsiteY72" fmla="*/ 2235660 h 4867304"/>
                <a:gd name="connsiteX73" fmla="*/ 1129611 w 4876784"/>
                <a:gd name="connsiteY73" fmla="*/ 1966779 h 4867304"/>
                <a:gd name="connsiteX74" fmla="*/ 1537053 w 4876784"/>
                <a:gd name="connsiteY74" fmla="*/ 1557499 h 4867304"/>
                <a:gd name="connsiteX75" fmla="*/ 1945856 w 4876784"/>
                <a:gd name="connsiteY75" fmla="*/ 1378439 h 4867304"/>
                <a:gd name="connsiteX76" fmla="*/ 1950038 w 4876784"/>
                <a:gd name="connsiteY76" fmla="*/ 1378448 h 4867304"/>
                <a:gd name="connsiteX77" fmla="*/ 2348640 w 4876784"/>
                <a:gd name="connsiteY77" fmla="*/ 1552499 h 4867304"/>
                <a:gd name="connsiteX78" fmla="*/ 2572173 w 4876784"/>
                <a:gd name="connsiteY78" fmla="*/ 1776031 h 4867304"/>
                <a:gd name="connsiteX79" fmla="*/ 2703027 w 4876784"/>
                <a:gd name="connsiteY79" fmla="*/ 1834782 h 4867304"/>
                <a:gd name="connsiteX80" fmla="*/ 2706104 w 4876784"/>
                <a:gd name="connsiteY80" fmla="*/ 1834810 h 4867304"/>
                <a:gd name="connsiteX81" fmla="*/ 2841044 w 4876784"/>
                <a:gd name="connsiteY81" fmla="*/ 1776041 h 4867304"/>
                <a:gd name="connsiteX82" fmla="*/ 4237123 w 4876784"/>
                <a:gd name="connsiteY82" fmla="*/ 380257 h 4867304"/>
                <a:gd name="connsiteX83" fmla="*/ 3736013 w 4876784"/>
                <a:gd name="connsiteY83" fmla="*/ 380257 h 4867304"/>
                <a:gd name="connsiteX84" fmla="*/ 3545885 w 4876784"/>
                <a:gd name="connsiteY84" fmla="*/ 190128 h 4867304"/>
                <a:gd name="connsiteX85" fmla="*/ 3736013 w 4876784"/>
                <a:gd name="connsiteY85" fmla="*/ 0 h 486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876784" h="4867304">
                  <a:moveTo>
                    <a:pt x="561512" y="3669487"/>
                  </a:moveTo>
                  <a:cubicBezTo>
                    <a:pt x="666277" y="3669839"/>
                    <a:pt x="750993" y="3754860"/>
                    <a:pt x="751002" y="3859615"/>
                  </a:cubicBezTo>
                  <a:lnTo>
                    <a:pt x="751002" y="4677165"/>
                  </a:lnTo>
                  <a:cubicBezTo>
                    <a:pt x="751002" y="4782169"/>
                    <a:pt x="665877" y="4867294"/>
                    <a:pt x="560874" y="4867294"/>
                  </a:cubicBezTo>
                  <a:lnTo>
                    <a:pt x="560864" y="4867294"/>
                  </a:lnTo>
                  <a:cubicBezTo>
                    <a:pt x="455861" y="4867294"/>
                    <a:pt x="370736" y="4782159"/>
                    <a:pt x="370736" y="4677165"/>
                  </a:cubicBezTo>
                  <a:lnTo>
                    <a:pt x="370736" y="3859615"/>
                  </a:lnTo>
                  <a:cubicBezTo>
                    <a:pt x="370736" y="3754355"/>
                    <a:pt x="456261" y="3669125"/>
                    <a:pt x="561512" y="3669487"/>
                  </a:cubicBezTo>
                  <a:close/>
                  <a:moveTo>
                    <a:pt x="1311881" y="2813894"/>
                  </a:moveTo>
                  <a:cubicBezTo>
                    <a:pt x="1416885" y="2813894"/>
                    <a:pt x="1502000" y="2899018"/>
                    <a:pt x="1502000" y="3004013"/>
                  </a:cubicBezTo>
                  <a:lnTo>
                    <a:pt x="1502019" y="4677165"/>
                  </a:lnTo>
                  <a:cubicBezTo>
                    <a:pt x="1502019" y="4782168"/>
                    <a:pt x="1416885" y="4867293"/>
                    <a:pt x="1311891" y="4867293"/>
                  </a:cubicBezTo>
                  <a:lnTo>
                    <a:pt x="1311881" y="4867293"/>
                  </a:lnTo>
                  <a:cubicBezTo>
                    <a:pt x="1206878" y="4867293"/>
                    <a:pt x="1121753" y="4782159"/>
                    <a:pt x="1121753" y="4677165"/>
                  </a:cubicBezTo>
                  <a:lnTo>
                    <a:pt x="1121753" y="3004022"/>
                  </a:lnTo>
                  <a:cubicBezTo>
                    <a:pt x="1121753" y="2899018"/>
                    <a:pt x="1206887" y="2813894"/>
                    <a:pt x="1311881" y="2813894"/>
                  </a:cubicBezTo>
                  <a:close/>
                  <a:moveTo>
                    <a:pt x="565342" y="2633298"/>
                  </a:moveTo>
                  <a:cubicBezTo>
                    <a:pt x="613995" y="2632560"/>
                    <a:pt x="662930" y="2650384"/>
                    <a:pt x="700615" y="2686945"/>
                  </a:cubicBezTo>
                  <a:cubicBezTo>
                    <a:pt x="775986" y="2760059"/>
                    <a:pt x="777806" y="2880426"/>
                    <a:pt x="704701" y="2955798"/>
                  </a:cubicBezTo>
                  <a:lnTo>
                    <a:pt x="326597" y="3345561"/>
                  </a:lnTo>
                  <a:cubicBezTo>
                    <a:pt x="289326" y="3383984"/>
                    <a:pt x="239738" y="3403301"/>
                    <a:pt x="190113" y="3403301"/>
                  </a:cubicBezTo>
                  <a:cubicBezTo>
                    <a:pt x="142412" y="3403301"/>
                    <a:pt x="94682" y="3385480"/>
                    <a:pt x="57744" y="3349637"/>
                  </a:cubicBezTo>
                  <a:cubicBezTo>
                    <a:pt x="-17627" y="3276523"/>
                    <a:pt x="-19446" y="3156156"/>
                    <a:pt x="53658" y="3080785"/>
                  </a:cubicBezTo>
                  <a:lnTo>
                    <a:pt x="431762" y="2691022"/>
                  </a:lnTo>
                  <a:cubicBezTo>
                    <a:pt x="468319" y="2653336"/>
                    <a:pt x="516690" y="2634036"/>
                    <a:pt x="565342" y="2633298"/>
                  </a:cubicBezTo>
                  <a:close/>
                  <a:moveTo>
                    <a:pt x="2794876" y="2633281"/>
                  </a:moveTo>
                  <a:cubicBezTo>
                    <a:pt x="2899889" y="2633281"/>
                    <a:pt x="2985005" y="2718405"/>
                    <a:pt x="2985014" y="2823409"/>
                  </a:cubicBezTo>
                  <a:lnTo>
                    <a:pt x="2985014" y="4677165"/>
                  </a:lnTo>
                  <a:cubicBezTo>
                    <a:pt x="2985014" y="4782168"/>
                    <a:pt x="2899880" y="4867293"/>
                    <a:pt x="2794886" y="4867293"/>
                  </a:cubicBezTo>
                  <a:lnTo>
                    <a:pt x="2794876" y="4867293"/>
                  </a:lnTo>
                  <a:cubicBezTo>
                    <a:pt x="2689873" y="4867293"/>
                    <a:pt x="2604748" y="4782159"/>
                    <a:pt x="2604748" y="4677165"/>
                  </a:cubicBezTo>
                  <a:lnTo>
                    <a:pt x="2604748" y="2823409"/>
                  </a:lnTo>
                  <a:cubicBezTo>
                    <a:pt x="2604748" y="2718405"/>
                    <a:pt x="2689873" y="2633281"/>
                    <a:pt x="2794876" y="2633281"/>
                  </a:cubicBezTo>
                  <a:close/>
                  <a:moveTo>
                    <a:pt x="2053384" y="2395623"/>
                  </a:moveTo>
                  <a:cubicBezTo>
                    <a:pt x="2158388" y="2395623"/>
                    <a:pt x="2243503" y="2480748"/>
                    <a:pt x="2243513" y="2585742"/>
                  </a:cubicBezTo>
                  <a:lnTo>
                    <a:pt x="2243513" y="4677165"/>
                  </a:lnTo>
                  <a:cubicBezTo>
                    <a:pt x="2243513" y="4782169"/>
                    <a:pt x="2158388" y="4867294"/>
                    <a:pt x="2053384" y="4867294"/>
                  </a:cubicBezTo>
                  <a:cubicBezTo>
                    <a:pt x="1948381" y="4867294"/>
                    <a:pt x="1863256" y="4782159"/>
                    <a:pt x="1863256" y="4677165"/>
                  </a:cubicBezTo>
                  <a:lnTo>
                    <a:pt x="1863256" y="2585751"/>
                  </a:lnTo>
                  <a:cubicBezTo>
                    <a:pt x="1863256" y="2480748"/>
                    <a:pt x="1948390" y="2395623"/>
                    <a:pt x="2053384" y="2395623"/>
                  </a:cubicBezTo>
                  <a:close/>
                  <a:moveTo>
                    <a:pt x="3545199" y="2272036"/>
                  </a:moveTo>
                  <a:cubicBezTo>
                    <a:pt x="3650469" y="2271646"/>
                    <a:pt x="3736013" y="2356885"/>
                    <a:pt x="3736032" y="2462165"/>
                  </a:cubicBezTo>
                  <a:lnTo>
                    <a:pt x="3736032" y="4677175"/>
                  </a:lnTo>
                  <a:cubicBezTo>
                    <a:pt x="3736032" y="4782178"/>
                    <a:pt x="3650898" y="4867304"/>
                    <a:pt x="3545904" y="4867304"/>
                  </a:cubicBezTo>
                  <a:lnTo>
                    <a:pt x="3545894" y="4867304"/>
                  </a:lnTo>
                  <a:cubicBezTo>
                    <a:pt x="3440890" y="4867304"/>
                    <a:pt x="3355766" y="4782169"/>
                    <a:pt x="3355766" y="4677175"/>
                  </a:cubicBezTo>
                  <a:lnTo>
                    <a:pt x="3355766" y="2462165"/>
                  </a:lnTo>
                  <a:cubicBezTo>
                    <a:pt x="3355766" y="2357437"/>
                    <a:pt x="3440462" y="2272417"/>
                    <a:pt x="3545199" y="2272036"/>
                  </a:cubicBezTo>
                  <a:close/>
                  <a:moveTo>
                    <a:pt x="4296893" y="1625603"/>
                  </a:moveTo>
                  <a:cubicBezTo>
                    <a:pt x="4401906" y="1625603"/>
                    <a:pt x="4487022" y="1710718"/>
                    <a:pt x="4487031" y="1815731"/>
                  </a:cubicBezTo>
                  <a:lnTo>
                    <a:pt x="4487031" y="4677175"/>
                  </a:lnTo>
                  <a:cubicBezTo>
                    <a:pt x="4487031" y="4782178"/>
                    <a:pt x="4401897" y="4867303"/>
                    <a:pt x="4296903" y="4867303"/>
                  </a:cubicBezTo>
                  <a:lnTo>
                    <a:pt x="4296893" y="4867303"/>
                  </a:lnTo>
                  <a:cubicBezTo>
                    <a:pt x="4191889" y="4867303"/>
                    <a:pt x="4106765" y="4782169"/>
                    <a:pt x="4106765" y="4677175"/>
                  </a:cubicBezTo>
                  <a:lnTo>
                    <a:pt x="4106765" y="1815731"/>
                  </a:lnTo>
                  <a:cubicBezTo>
                    <a:pt x="4106765" y="1710728"/>
                    <a:pt x="4191889" y="1625603"/>
                    <a:pt x="4296893" y="1625603"/>
                  </a:cubicBezTo>
                  <a:close/>
                  <a:moveTo>
                    <a:pt x="3736013" y="0"/>
                  </a:moveTo>
                  <a:lnTo>
                    <a:pt x="4306399" y="0"/>
                  </a:lnTo>
                  <a:cubicBezTo>
                    <a:pt x="4620914" y="0"/>
                    <a:pt x="4876784" y="255879"/>
                    <a:pt x="4876784" y="570385"/>
                  </a:cubicBezTo>
                  <a:lnTo>
                    <a:pt x="4876784" y="1131265"/>
                  </a:lnTo>
                  <a:cubicBezTo>
                    <a:pt x="4876784" y="1236269"/>
                    <a:pt x="4791660" y="1321394"/>
                    <a:pt x="4686656" y="1321394"/>
                  </a:cubicBezTo>
                  <a:cubicBezTo>
                    <a:pt x="4581652" y="1321394"/>
                    <a:pt x="4496527" y="1236269"/>
                    <a:pt x="4496527" y="1131265"/>
                  </a:cubicBezTo>
                  <a:lnTo>
                    <a:pt x="4496527" y="658615"/>
                  </a:lnTo>
                  <a:lnTo>
                    <a:pt x="3109945" y="2044922"/>
                  </a:lnTo>
                  <a:cubicBezTo>
                    <a:pt x="2999064" y="2155822"/>
                    <a:pt x="2848064" y="2217820"/>
                    <a:pt x="2695959" y="2214962"/>
                  </a:cubicBezTo>
                  <a:cubicBezTo>
                    <a:pt x="2549684" y="2212238"/>
                    <a:pt x="2410238" y="2151840"/>
                    <a:pt x="2303310" y="2044903"/>
                  </a:cubicBezTo>
                  <a:lnTo>
                    <a:pt x="2079778" y="1821370"/>
                  </a:lnTo>
                  <a:cubicBezTo>
                    <a:pt x="2040887" y="1782480"/>
                    <a:pt x="1991224" y="1759048"/>
                    <a:pt x="1946923" y="1758686"/>
                  </a:cubicBezTo>
                  <a:cubicBezTo>
                    <a:pt x="1900365" y="1758220"/>
                    <a:pt x="1848625" y="1782470"/>
                    <a:pt x="1808925" y="1823361"/>
                  </a:cubicBezTo>
                  <a:cubicBezTo>
                    <a:pt x="1808372" y="1823923"/>
                    <a:pt x="1807829" y="1824485"/>
                    <a:pt x="1807267" y="1825037"/>
                  </a:cubicBezTo>
                  <a:lnTo>
                    <a:pt x="1399083" y="2235051"/>
                  </a:lnTo>
                  <a:cubicBezTo>
                    <a:pt x="1361936" y="2272370"/>
                    <a:pt x="1313139" y="2291048"/>
                    <a:pt x="1264342" y="2291048"/>
                  </a:cubicBezTo>
                  <a:cubicBezTo>
                    <a:pt x="1215822" y="2291048"/>
                    <a:pt x="1167302" y="2272589"/>
                    <a:pt x="1130211" y="2235660"/>
                  </a:cubicBezTo>
                  <a:cubicBezTo>
                    <a:pt x="1055793" y="2161575"/>
                    <a:pt x="1055526" y="2041198"/>
                    <a:pt x="1129611" y="1966779"/>
                  </a:cubicBezTo>
                  <a:lnTo>
                    <a:pt x="1537053" y="1557499"/>
                  </a:lnTo>
                  <a:cubicBezTo>
                    <a:pt x="1648200" y="1443542"/>
                    <a:pt x="1796923" y="1378439"/>
                    <a:pt x="1945856" y="1378439"/>
                  </a:cubicBezTo>
                  <a:cubicBezTo>
                    <a:pt x="1947247" y="1378439"/>
                    <a:pt x="1948637" y="1378439"/>
                    <a:pt x="1950038" y="1378448"/>
                  </a:cubicBezTo>
                  <a:cubicBezTo>
                    <a:pt x="2093932" y="1379629"/>
                    <a:pt x="2239207" y="1443066"/>
                    <a:pt x="2348640" y="1552499"/>
                  </a:cubicBezTo>
                  <a:lnTo>
                    <a:pt x="2572173" y="1776031"/>
                  </a:lnTo>
                  <a:cubicBezTo>
                    <a:pt x="2608634" y="1812503"/>
                    <a:pt x="2656345" y="1833905"/>
                    <a:pt x="2703027" y="1834782"/>
                  </a:cubicBezTo>
                  <a:cubicBezTo>
                    <a:pt x="2704046" y="1834801"/>
                    <a:pt x="2705084" y="1834810"/>
                    <a:pt x="2706104" y="1834810"/>
                  </a:cubicBezTo>
                  <a:cubicBezTo>
                    <a:pt x="2754576" y="1834810"/>
                    <a:pt x="2803592" y="1813503"/>
                    <a:pt x="2841044" y="1776041"/>
                  </a:cubicBezTo>
                  <a:lnTo>
                    <a:pt x="4237123" y="380257"/>
                  </a:lnTo>
                  <a:lnTo>
                    <a:pt x="3736013" y="380257"/>
                  </a:lnTo>
                  <a:cubicBezTo>
                    <a:pt x="3631010" y="380257"/>
                    <a:pt x="3545885" y="295132"/>
                    <a:pt x="3545885" y="190128"/>
                  </a:cubicBezTo>
                  <a:cubicBezTo>
                    <a:pt x="3545885" y="85125"/>
                    <a:pt x="3631010" y="0"/>
                    <a:pt x="37360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9DF7B24-2E35-465F-BE0C-C9F64E79110A}"/>
              </a:ext>
            </a:extLst>
          </p:cNvPr>
          <p:cNvGrpSpPr/>
          <p:nvPr/>
        </p:nvGrpSpPr>
        <p:grpSpPr>
          <a:xfrm>
            <a:off x="8654970" y="3970788"/>
            <a:ext cx="2975053" cy="1989940"/>
            <a:chOff x="8654970" y="3970788"/>
            <a:chExt cx="2975053" cy="19899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793A3D61-8CAA-5E47-B57E-682C1EE7CD5F}"/>
                </a:ext>
              </a:extLst>
            </p:cNvPr>
            <p:cNvGrpSpPr/>
            <p:nvPr/>
          </p:nvGrpSpPr>
          <p:grpSpPr>
            <a:xfrm>
              <a:off x="8654970" y="3970788"/>
              <a:ext cx="2975053" cy="1989940"/>
              <a:chOff x="8654970" y="3970788"/>
              <a:chExt cx="2975053" cy="198994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79C1139-5109-204A-93E4-4A9ABDF8D291}"/>
                  </a:ext>
                </a:extLst>
              </p:cNvPr>
              <p:cNvSpPr txBox="1"/>
              <p:nvPr/>
            </p:nvSpPr>
            <p:spPr>
              <a:xfrm>
                <a:off x="8654970" y="4932305"/>
                <a:ext cx="2975053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alt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ВЫПОЛНЕНИЕ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alt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ОТДЕЛЬНЫХ ГОСУДАРСТВЕННЫХ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alt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ПОЛНОМОЧИЙ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67" name="Donut 66">
                <a:extLst>
                  <a:ext uri="{FF2B5EF4-FFF2-40B4-BE49-F238E27FC236}">
                    <a16:creationId xmlns:a16="http://schemas.microsoft.com/office/drawing/2014/main" xmlns="" id="{D2EC2F55-1DF5-5A40-89C3-B89B75DC6CB4}"/>
                  </a:ext>
                </a:extLst>
              </p:cNvPr>
              <p:cNvSpPr/>
              <p:nvPr/>
            </p:nvSpPr>
            <p:spPr>
              <a:xfrm>
                <a:off x="9843074" y="3970788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4" name="Freeform: Shape 96">
              <a:extLst>
                <a:ext uri="{FF2B5EF4-FFF2-40B4-BE49-F238E27FC236}">
                  <a16:creationId xmlns:a16="http://schemas.microsoft.com/office/drawing/2014/main" xmlns="" id="{5C214C2E-DB4A-4CC4-8B51-469D1E5DE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3096" y="4041925"/>
              <a:ext cx="426720" cy="426720"/>
            </a:xfrm>
            <a:custGeom>
              <a:avLst/>
              <a:gdLst>
                <a:gd name="connsiteX0" fmla="*/ 731520 w 4876800"/>
                <a:gd name="connsiteY0" fmla="*/ 4714237 h 4876800"/>
                <a:gd name="connsiteX1" fmla="*/ 4145280 w 4876800"/>
                <a:gd name="connsiteY1" fmla="*/ 4714237 h 4876800"/>
                <a:gd name="connsiteX2" fmla="*/ 4226557 w 4876800"/>
                <a:gd name="connsiteY2" fmla="*/ 4795523 h 4876800"/>
                <a:gd name="connsiteX3" fmla="*/ 4145280 w 4876800"/>
                <a:gd name="connsiteY3" fmla="*/ 4876800 h 4876800"/>
                <a:gd name="connsiteX4" fmla="*/ 731520 w 4876800"/>
                <a:gd name="connsiteY4" fmla="*/ 4876800 h 4876800"/>
                <a:gd name="connsiteX5" fmla="*/ 650243 w 4876800"/>
                <a:gd name="connsiteY5" fmla="*/ 4795513 h 4876800"/>
                <a:gd name="connsiteX6" fmla="*/ 731520 w 4876800"/>
                <a:gd name="connsiteY6" fmla="*/ 4714237 h 4876800"/>
                <a:gd name="connsiteX7" fmla="*/ 4063994 w 4876800"/>
                <a:gd name="connsiteY7" fmla="*/ 3657600 h 4876800"/>
                <a:gd name="connsiteX8" fmla="*/ 4063994 w 4876800"/>
                <a:gd name="connsiteY8" fmla="*/ 3982717 h 4876800"/>
                <a:gd name="connsiteX9" fmla="*/ 4226557 w 4876800"/>
                <a:gd name="connsiteY9" fmla="*/ 3982717 h 4876800"/>
                <a:gd name="connsiteX10" fmla="*/ 4226557 w 4876800"/>
                <a:gd name="connsiteY10" fmla="*/ 3657600 h 4876800"/>
                <a:gd name="connsiteX11" fmla="*/ 2519677 w 4876800"/>
                <a:gd name="connsiteY11" fmla="*/ 3576332 h 4876800"/>
                <a:gd name="connsiteX12" fmla="*/ 2519677 w 4876800"/>
                <a:gd name="connsiteY12" fmla="*/ 3901449 h 4876800"/>
                <a:gd name="connsiteX13" fmla="*/ 2600954 w 4876800"/>
                <a:gd name="connsiteY13" fmla="*/ 3982726 h 4876800"/>
                <a:gd name="connsiteX14" fmla="*/ 2519677 w 4876800"/>
                <a:gd name="connsiteY14" fmla="*/ 4064003 h 4876800"/>
                <a:gd name="connsiteX15" fmla="*/ 2519677 w 4876800"/>
                <a:gd name="connsiteY15" fmla="*/ 4389120 h 4876800"/>
                <a:gd name="connsiteX16" fmla="*/ 2926080 w 4876800"/>
                <a:gd name="connsiteY16" fmla="*/ 4389120 h 4876800"/>
                <a:gd name="connsiteX17" fmla="*/ 2926080 w 4876800"/>
                <a:gd name="connsiteY17" fmla="*/ 3576332 h 4876800"/>
                <a:gd name="connsiteX18" fmla="*/ 1950720 w 4876800"/>
                <a:gd name="connsiteY18" fmla="*/ 3576323 h 4876800"/>
                <a:gd name="connsiteX19" fmla="*/ 1950720 w 4876800"/>
                <a:gd name="connsiteY19" fmla="*/ 4389120 h 4876800"/>
                <a:gd name="connsiteX20" fmla="*/ 2357123 w 4876800"/>
                <a:gd name="connsiteY20" fmla="*/ 4389120 h 4876800"/>
                <a:gd name="connsiteX21" fmla="*/ 2357123 w 4876800"/>
                <a:gd name="connsiteY21" fmla="*/ 4063993 h 4876800"/>
                <a:gd name="connsiteX22" fmla="*/ 2275846 w 4876800"/>
                <a:gd name="connsiteY22" fmla="*/ 3982716 h 4876800"/>
                <a:gd name="connsiteX23" fmla="*/ 2357123 w 4876800"/>
                <a:gd name="connsiteY23" fmla="*/ 3901440 h 4876800"/>
                <a:gd name="connsiteX24" fmla="*/ 2357123 w 4876800"/>
                <a:gd name="connsiteY24" fmla="*/ 3576323 h 4876800"/>
                <a:gd name="connsiteX25" fmla="*/ 3982726 w 4876800"/>
                <a:gd name="connsiteY25" fmla="*/ 3495037 h 4876800"/>
                <a:gd name="connsiteX26" fmla="*/ 4307843 w 4876800"/>
                <a:gd name="connsiteY26" fmla="*/ 3495037 h 4876800"/>
                <a:gd name="connsiteX27" fmla="*/ 4389120 w 4876800"/>
                <a:gd name="connsiteY27" fmla="*/ 3576313 h 4876800"/>
                <a:gd name="connsiteX28" fmla="*/ 4389120 w 4876800"/>
                <a:gd name="connsiteY28" fmla="*/ 4063993 h 4876800"/>
                <a:gd name="connsiteX29" fmla="*/ 4307843 w 4876800"/>
                <a:gd name="connsiteY29" fmla="*/ 4145270 h 4876800"/>
                <a:gd name="connsiteX30" fmla="*/ 3982726 w 4876800"/>
                <a:gd name="connsiteY30" fmla="*/ 4145270 h 4876800"/>
                <a:gd name="connsiteX31" fmla="*/ 3901450 w 4876800"/>
                <a:gd name="connsiteY31" fmla="*/ 4063993 h 4876800"/>
                <a:gd name="connsiteX32" fmla="*/ 3901450 w 4876800"/>
                <a:gd name="connsiteY32" fmla="*/ 3576313 h 4876800"/>
                <a:gd name="connsiteX33" fmla="*/ 3982726 w 4876800"/>
                <a:gd name="connsiteY33" fmla="*/ 3495037 h 4876800"/>
                <a:gd name="connsiteX34" fmla="*/ 1706880 w 4876800"/>
                <a:gd name="connsiteY34" fmla="*/ 3413779 h 4876800"/>
                <a:gd name="connsiteX35" fmla="*/ 3169910 w 4876800"/>
                <a:gd name="connsiteY35" fmla="*/ 3413779 h 4876800"/>
                <a:gd name="connsiteX36" fmla="*/ 3251187 w 4876800"/>
                <a:gd name="connsiteY36" fmla="*/ 3495055 h 4876800"/>
                <a:gd name="connsiteX37" fmla="*/ 3169910 w 4876800"/>
                <a:gd name="connsiteY37" fmla="*/ 3576332 h 4876800"/>
                <a:gd name="connsiteX38" fmla="*/ 3088633 w 4876800"/>
                <a:gd name="connsiteY38" fmla="*/ 3576332 h 4876800"/>
                <a:gd name="connsiteX39" fmla="*/ 3088633 w 4876800"/>
                <a:gd name="connsiteY39" fmla="*/ 4389129 h 4876800"/>
                <a:gd name="connsiteX40" fmla="*/ 3820154 w 4876800"/>
                <a:gd name="connsiteY40" fmla="*/ 4389129 h 4876800"/>
                <a:gd name="connsiteX41" fmla="*/ 3901430 w 4876800"/>
                <a:gd name="connsiteY41" fmla="*/ 4470406 h 4876800"/>
                <a:gd name="connsiteX42" fmla="*/ 3820154 w 4876800"/>
                <a:gd name="connsiteY42" fmla="*/ 4551683 h 4876800"/>
                <a:gd name="connsiteX43" fmla="*/ 1056637 w 4876800"/>
                <a:gd name="connsiteY43" fmla="*/ 4551683 h 4876800"/>
                <a:gd name="connsiteX44" fmla="*/ 975360 w 4876800"/>
                <a:gd name="connsiteY44" fmla="*/ 4470397 h 4876800"/>
                <a:gd name="connsiteX45" fmla="*/ 1056637 w 4876800"/>
                <a:gd name="connsiteY45" fmla="*/ 4389120 h 4876800"/>
                <a:gd name="connsiteX46" fmla="*/ 1788157 w 4876800"/>
                <a:gd name="connsiteY46" fmla="*/ 4389120 h 4876800"/>
                <a:gd name="connsiteX47" fmla="*/ 1788157 w 4876800"/>
                <a:gd name="connsiteY47" fmla="*/ 3576332 h 4876800"/>
                <a:gd name="connsiteX48" fmla="*/ 1706880 w 4876800"/>
                <a:gd name="connsiteY48" fmla="*/ 3576332 h 4876800"/>
                <a:gd name="connsiteX49" fmla="*/ 1625603 w 4876800"/>
                <a:gd name="connsiteY49" fmla="*/ 3495055 h 4876800"/>
                <a:gd name="connsiteX50" fmla="*/ 1706880 w 4876800"/>
                <a:gd name="connsiteY50" fmla="*/ 3413779 h 4876800"/>
                <a:gd name="connsiteX51" fmla="*/ 406403 w 4876800"/>
                <a:gd name="connsiteY51" fmla="*/ 3088633 h 4876800"/>
                <a:gd name="connsiteX52" fmla="*/ 162563 w 4876800"/>
                <a:gd name="connsiteY52" fmla="*/ 3982716 h 4876800"/>
                <a:gd name="connsiteX53" fmla="*/ 406403 w 4876800"/>
                <a:gd name="connsiteY53" fmla="*/ 4226557 h 4876800"/>
                <a:gd name="connsiteX54" fmla="*/ 650243 w 4876800"/>
                <a:gd name="connsiteY54" fmla="*/ 3982716 h 4876800"/>
                <a:gd name="connsiteX55" fmla="*/ 406403 w 4876800"/>
                <a:gd name="connsiteY55" fmla="*/ 3088633 h 4876800"/>
                <a:gd name="connsiteX56" fmla="*/ 406393 w 4876800"/>
                <a:gd name="connsiteY56" fmla="*/ 2926080 h 4876800"/>
                <a:gd name="connsiteX57" fmla="*/ 812797 w 4876800"/>
                <a:gd name="connsiteY57" fmla="*/ 3982716 h 4876800"/>
                <a:gd name="connsiteX58" fmla="*/ 487670 w 4876800"/>
                <a:gd name="connsiteY58" fmla="*/ 4380909 h 4876800"/>
                <a:gd name="connsiteX59" fmla="*/ 487670 w 4876800"/>
                <a:gd name="connsiteY59" fmla="*/ 4795523 h 4876800"/>
                <a:gd name="connsiteX60" fmla="*/ 406393 w 4876800"/>
                <a:gd name="connsiteY60" fmla="*/ 4876800 h 4876800"/>
                <a:gd name="connsiteX61" fmla="*/ 325117 w 4876800"/>
                <a:gd name="connsiteY61" fmla="*/ 4795523 h 4876800"/>
                <a:gd name="connsiteX62" fmla="*/ 325117 w 4876800"/>
                <a:gd name="connsiteY62" fmla="*/ 4380909 h 4876800"/>
                <a:gd name="connsiteX63" fmla="*/ 0 w 4876800"/>
                <a:gd name="connsiteY63" fmla="*/ 3982716 h 4876800"/>
                <a:gd name="connsiteX64" fmla="*/ 406393 w 4876800"/>
                <a:gd name="connsiteY64" fmla="*/ 2926080 h 4876800"/>
                <a:gd name="connsiteX65" fmla="*/ 4063994 w 4876800"/>
                <a:gd name="connsiteY65" fmla="*/ 2682240 h 4876800"/>
                <a:gd name="connsiteX66" fmla="*/ 4063994 w 4876800"/>
                <a:gd name="connsiteY66" fmla="*/ 3007357 h 4876800"/>
                <a:gd name="connsiteX67" fmla="*/ 4226557 w 4876800"/>
                <a:gd name="connsiteY67" fmla="*/ 3007357 h 4876800"/>
                <a:gd name="connsiteX68" fmla="*/ 4226557 w 4876800"/>
                <a:gd name="connsiteY68" fmla="*/ 2682240 h 4876800"/>
                <a:gd name="connsiteX69" fmla="*/ 2763516 w 4876800"/>
                <a:gd name="connsiteY69" fmla="*/ 2600963 h 4876800"/>
                <a:gd name="connsiteX70" fmla="*/ 2763516 w 4876800"/>
                <a:gd name="connsiteY70" fmla="*/ 2926080 h 4876800"/>
                <a:gd name="connsiteX71" fmla="*/ 2926080 w 4876800"/>
                <a:gd name="connsiteY71" fmla="*/ 2926080 h 4876800"/>
                <a:gd name="connsiteX72" fmla="*/ 2926080 w 4876800"/>
                <a:gd name="connsiteY72" fmla="*/ 2600963 h 4876800"/>
                <a:gd name="connsiteX73" fmla="*/ 1950720 w 4876800"/>
                <a:gd name="connsiteY73" fmla="*/ 2600963 h 4876800"/>
                <a:gd name="connsiteX74" fmla="*/ 1950720 w 4876800"/>
                <a:gd name="connsiteY74" fmla="*/ 2926080 h 4876800"/>
                <a:gd name="connsiteX75" fmla="*/ 2113283 w 4876800"/>
                <a:gd name="connsiteY75" fmla="*/ 2926080 h 4876800"/>
                <a:gd name="connsiteX76" fmla="*/ 2113283 w 4876800"/>
                <a:gd name="connsiteY76" fmla="*/ 2600963 h 4876800"/>
                <a:gd name="connsiteX77" fmla="*/ 3982726 w 4876800"/>
                <a:gd name="connsiteY77" fmla="*/ 2519677 h 4876800"/>
                <a:gd name="connsiteX78" fmla="*/ 4307843 w 4876800"/>
                <a:gd name="connsiteY78" fmla="*/ 2519677 h 4876800"/>
                <a:gd name="connsiteX79" fmla="*/ 4389120 w 4876800"/>
                <a:gd name="connsiteY79" fmla="*/ 2600954 h 4876800"/>
                <a:gd name="connsiteX80" fmla="*/ 4389120 w 4876800"/>
                <a:gd name="connsiteY80" fmla="*/ 3088634 h 4876800"/>
                <a:gd name="connsiteX81" fmla="*/ 4307843 w 4876800"/>
                <a:gd name="connsiteY81" fmla="*/ 3169911 h 4876800"/>
                <a:gd name="connsiteX82" fmla="*/ 3982726 w 4876800"/>
                <a:gd name="connsiteY82" fmla="*/ 3169911 h 4876800"/>
                <a:gd name="connsiteX83" fmla="*/ 3901450 w 4876800"/>
                <a:gd name="connsiteY83" fmla="*/ 3088634 h 4876800"/>
                <a:gd name="connsiteX84" fmla="*/ 3901450 w 4876800"/>
                <a:gd name="connsiteY84" fmla="*/ 2600954 h 4876800"/>
                <a:gd name="connsiteX85" fmla="*/ 3982726 w 4876800"/>
                <a:gd name="connsiteY85" fmla="*/ 2519677 h 4876800"/>
                <a:gd name="connsiteX86" fmla="*/ 568957 w 4876800"/>
                <a:gd name="connsiteY86" fmla="*/ 2438410 h 4876800"/>
                <a:gd name="connsiteX87" fmla="*/ 894083 w 4876800"/>
                <a:gd name="connsiteY87" fmla="*/ 2438410 h 4876800"/>
                <a:gd name="connsiteX88" fmla="*/ 975360 w 4876800"/>
                <a:gd name="connsiteY88" fmla="*/ 2519686 h 4876800"/>
                <a:gd name="connsiteX89" fmla="*/ 975360 w 4876800"/>
                <a:gd name="connsiteY89" fmla="*/ 3007367 h 4876800"/>
                <a:gd name="connsiteX90" fmla="*/ 894083 w 4876800"/>
                <a:gd name="connsiteY90" fmla="*/ 3088643 h 4876800"/>
                <a:gd name="connsiteX91" fmla="*/ 812797 w 4876800"/>
                <a:gd name="connsiteY91" fmla="*/ 3007367 h 4876800"/>
                <a:gd name="connsiteX92" fmla="*/ 812797 w 4876800"/>
                <a:gd name="connsiteY92" fmla="*/ 2600963 h 4876800"/>
                <a:gd name="connsiteX93" fmla="*/ 650233 w 4876800"/>
                <a:gd name="connsiteY93" fmla="*/ 2600963 h 4876800"/>
                <a:gd name="connsiteX94" fmla="*/ 650233 w 4876800"/>
                <a:gd name="connsiteY94" fmla="*/ 2682240 h 4876800"/>
                <a:gd name="connsiteX95" fmla="*/ 568957 w 4876800"/>
                <a:gd name="connsiteY95" fmla="*/ 2763517 h 4876800"/>
                <a:gd name="connsiteX96" fmla="*/ 487680 w 4876800"/>
                <a:gd name="connsiteY96" fmla="*/ 2682240 h 4876800"/>
                <a:gd name="connsiteX97" fmla="*/ 487680 w 4876800"/>
                <a:gd name="connsiteY97" fmla="*/ 2519686 h 4876800"/>
                <a:gd name="connsiteX98" fmla="*/ 568957 w 4876800"/>
                <a:gd name="connsiteY98" fmla="*/ 2438410 h 4876800"/>
                <a:gd name="connsiteX99" fmla="*/ 2682240 w 4876800"/>
                <a:gd name="connsiteY99" fmla="*/ 2438400 h 4876800"/>
                <a:gd name="connsiteX100" fmla="*/ 3007357 w 4876800"/>
                <a:gd name="connsiteY100" fmla="*/ 2438400 h 4876800"/>
                <a:gd name="connsiteX101" fmla="*/ 3088633 w 4876800"/>
                <a:gd name="connsiteY101" fmla="*/ 2519676 h 4876800"/>
                <a:gd name="connsiteX102" fmla="*/ 3088633 w 4876800"/>
                <a:gd name="connsiteY102" fmla="*/ 3007357 h 4876800"/>
                <a:gd name="connsiteX103" fmla="*/ 3007357 w 4876800"/>
                <a:gd name="connsiteY103" fmla="*/ 3088633 h 4876800"/>
                <a:gd name="connsiteX104" fmla="*/ 2682240 w 4876800"/>
                <a:gd name="connsiteY104" fmla="*/ 3088633 h 4876800"/>
                <a:gd name="connsiteX105" fmla="*/ 2600963 w 4876800"/>
                <a:gd name="connsiteY105" fmla="*/ 3007357 h 4876800"/>
                <a:gd name="connsiteX106" fmla="*/ 2600963 w 4876800"/>
                <a:gd name="connsiteY106" fmla="*/ 2519676 h 4876800"/>
                <a:gd name="connsiteX107" fmla="*/ 2682240 w 4876800"/>
                <a:gd name="connsiteY107" fmla="*/ 2438400 h 4876800"/>
                <a:gd name="connsiteX108" fmla="*/ 1869443 w 4876800"/>
                <a:gd name="connsiteY108" fmla="*/ 2438400 h 4876800"/>
                <a:gd name="connsiteX109" fmla="*/ 2194560 w 4876800"/>
                <a:gd name="connsiteY109" fmla="*/ 2438400 h 4876800"/>
                <a:gd name="connsiteX110" fmla="*/ 2275837 w 4876800"/>
                <a:gd name="connsiteY110" fmla="*/ 2519676 h 4876800"/>
                <a:gd name="connsiteX111" fmla="*/ 2275837 w 4876800"/>
                <a:gd name="connsiteY111" fmla="*/ 3007357 h 4876800"/>
                <a:gd name="connsiteX112" fmla="*/ 2194560 w 4876800"/>
                <a:gd name="connsiteY112" fmla="*/ 3088633 h 4876800"/>
                <a:gd name="connsiteX113" fmla="*/ 1869434 w 4876800"/>
                <a:gd name="connsiteY113" fmla="*/ 3088633 h 4876800"/>
                <a:gd name="connsiteX114" fmla="*/ 1788157 w 4876800"/>
                <a:gd name="connsiteY114" fmla="*/ 3007357 h 4876800"/>
                <a:gd name="connsiteX115" fmla="*/ 1788166 w 4876800"/>
                <a:gd name="connsiteY115" fmla="*/ 3007357 h 4876800"/>
                <a:gd name="connsiteX116" fmla="*/ 1788166 w 4876800"/>
                <a:gd name="connsiteY116" fmla="*/ 2519676 h 4876800"/>
                <a:gd name="connsiteX117" fmla="*/ 1869443 w 4876800"/>
                <a:gd name="connsiteY117" fmla="*/ 2438400 h 4876800"/>
                <a:gd name="connsiteX118" fmla="*/ 81286 w 4876800"/>
                <a:gd name="connsiteY118" fmla="*/ 1788176 h 4876800"/>
                <a:gd name="connsiteX119" fmla="*/ 162563 w 4876800"/>
                <a:gd name="connsiteY119" fmla="*/ 1869453 h 4876800"/>
                <a:gd name="connsiteX120" fmla="*/ 162563 w 4876800"/>
                <a:gd name="connsiteY120" fmla="*/ 1950729 h 4876800"/>
                <a:gd name="connsiteX121" fmla="*/ 1056637 w 4876800"/>
                <a:gd name="connsiteY121" fmla="*/ 1950729 h 4876800"/>
                <a:gd name="connsiteX122" fmla="*/ 1137913 w 4876800"/>
                <a:gd name="connsiteY122" fmla="*/ 2032006 h 4876800"/>
                <a:gd name="connsiteX123" fmla="*/ 1056637 w 4876800"/>
                <a:gd name="connsiteY123" fmla="*/ 2113283 h 4876800"/>
                <a:gd name="connsiteX124" fmla="*/ 162553 w 4876800"/>
                <a:gd name="connsiteY124" fmla="*/ 2113283 h 4876800"/>
                <a:gd name="connsiteX125" fmla="*/ 162553 w 4876800"/>
                <a:gd name="connsiteY125" fmla="*/ 2763526 h 4876800"/>
                <a:gd name="connsiteX126" fmla="*/ 81277 w 4876800"/>
                <a:gd name="connsiteY126" fmla="*/ 2844803 h 4876800"/>
                <a:gd name="connsiteX127" fmla="*/ 0 w 4876800"/>
                <a:gd name="connsiteY127" fmla="*/ 2763526 h 4876800"/>
                <a:gd name="connsiteX128" fmla="*/ 0 w 4876800"/>
                <a:gd name="connsiteY128" fmla="*/ 1869443 h 4876800"/>
                <a:gd name="connsiteX129" fmla="*/ 81286 w 4876800"/>
                <a:gd name="connsiteY129" fmla="*/ 1788176 h 4876800"/>
                <a:gd name="connsiteX130" fmla="*/ 4795524 w 4876800"/>
                <a:gd name="connsiteY130" fmla="*/ 1788157 h 4876800"/>
                <a:gd name="connsiteX131" fmla="*/ 4876800 w 4876800"/>
                <a:gd name="connsiteY131" fmla="*/ 1869424 h 4876800"/>
                <a:gd name="connsiteX132" fmla="*/ 4876800 w 4876800"/>
                <a:gd name="connsiteY132" fmla="*/ 4795504 h 4876800"/>
                <a:gd name="connsiteX133" fmla="*/ 4795524 w 4876800"/>
                <a:gd name="connsiteY133" fmla="*/ 4876781 h 4876800"/>
                <a:gd name="connsiteX134" fmla="*/ 4714247 w 4876800"/>
                <a:gd name="connsiteY134" fmla="*/ 4795504 h 4876800"/>
                <a:gd name="connsiteX135" fmla="*/ 4714247 w 4876800"/>
                <a:gd name="connsiteY135" fmla="*/ 2113264 h 4876800"/>
                <a:gd name="connsiteX136" fmla="*/ 3820163 w 4876800"/>
                <a:gd name="connsiteY136" fmla="*/ 2113264 h 4876800"/>
                <a:gd name="connsiteX137" fmla="*/ 3738887 w 4876800"/>
                <a:gd name="connsiteY137" fmla="*/ 2031987 h 4876800"/>
                <a:gd name="connsiteX138" fmla="*/ 3820163 w 4876800"/>
                <a:gd name="connsiteY138" fmla="*/ 1950710 h 4876800"/>
                <a:gd name="connsiteX139" fmla="*/ 4714247 w 4876800"/>
                <a:gd name="connsiteY139" fmla="*/ 1950710 h 4876800"/>
                <a:gd name="connsiteX140" fmla="*/ 4714247 w 4876800"/>
                <a:gd name="connsiteY140" fmla="*/ 1869434 h 4876800"/>
                <a:gd name="connsiteX141" fmla="*/ 4795524 w 4876800"/>
                <a:gd name="connsiteY141" fmla="*/ 1788157 h 4876800"/>
                <a:gd name="connsiteX142" fmla="*/ 1381764 w 4876800"/>
                <a:gd name="connsiteY142" fmla="*/ 1706880 h 4876800"/>
                <a:gd name="connsiteX143" fmla="*/ 1463040 w 4876800"/>
                <a:gd name="connsiteY143" fmla="*/ 1788157 h 4876800"/>
                <a:gd name="connsiteX144" fmla="*/ 1463040 w 4876800"/>
                <a:gd name="connsiteY144" fmla="*/ 4145280 h 4876800"/>
                <a:gd name="connsiteX145" fmla="*/ 1381764 w 4876800"/>
                <a:gd name="connsiteY145" fmla="*/ 4226557 h 4876800"/>
                <a:gd name="connsiteX146" fmla="*/ 1300487 w 4876800"/>
                <a:gd name="connsiteY146" fmla="*/ 4145280 h 4876800"/>
                <a:gd name="connsiteX147" fmla="*/ 1300487 w 4876800"/>
                <a:gd name="connsiteY147" fmla="*/ 1788157 h 4876800"/>
                <a:gd name="connsiteX148" fmla="*/ 1381764 w 4876800"/>
                <a:gd name="connsiteY148" fmla="*/ 1706880 h 4876800"/>
                <a:gd name="connsiteX149" fmla="*/ 3495046 w 4876800"/>
                <a:gd name="connsiteY149" fmla="*/ 1625603 h 4876800"/>
                <a:gd name="connsiteX150" fmla="*/ 3576323 w 4876800"/>
                <a:gd name="connsiteY150" fmla="*/ 1706879 h 4876800"/>
                <a:gd name="connsiteX151" fmla="*/ 3576323 w 4876800"/>
                <a:gd name="connsiteY151" fmla="*/ 4145280 h 4876800"/>
                <a:gd name="connsiteX152" fmla="*/ 3495046 w 4876800"/>
                <a:gd name="connsiteY152" fmla="*/ 4226556 h 4876800"/>
                <a:gd name="connsiteX153" fmla="*/ 3413770 w 4876800"/>
                <a:gd name="connsiteY153" fmla="*/ 4145280 h 4876800"/>
                <a:gd name="connsiteX154" fmla="*/ 3413770 w 4876800"/>
                <a:gd name="connsiteY154" fmla="*/ 1706879 h 4876800"/>
                <a:gd name="connsiteX155" fmla="*/ 3495046 w 4876800"/>
                <a:gd name="connsiteY155" fmla="*/ 1625603 h 4876800"/>
                <a:gd name="connsiteX156" fmla="*/ 2763516 w 4876800"/>
                <a:gd name="connsiteY156" fmla="*/ 1625603 h 4876800"/>
                <a:gd name="connsiteX157" fmla="*/ 2763516 w 4876800"/>
                <a:gd name="connsiteY157" fmla="*/ 1950720 h 4876800"/>
                <a:gd name="connsiteX158" fmla="*/ 2926080 w 4876800"/>
                <a:gd name="connsiteY158" fmla="*/ 1950720 h 4876800"/>
                <a:gd name="connsiteX159" fmla="*/ 2926080 w 4876800"/>
                <a:gd name="connsiteY159" fmla="*/ 1625603 h 4876800"/>
                <a:gd name="connsiteX160" fmla="*/ 1950721 w 4876800"/>
                <a:gd name="connsiteY160" fmla="*/ 1625603 h 4876800"/>
                <a:gd name="connsiteX161" fmla="*/ 1950721 w 4876800"/>
                <a:gd name="connsiteY161" fmla="*/ 1950720 h 4876800"/>
                <a:gd name="connsiteX162" fmla="*/ 2113284 w 4876800"/>
                <a:gd name="connsiteY162" fmla="*/ 1950720 h 4876800"/>
                <a:gd name="connsiteX163" fmla="*/ 2113284 w 4876800"/>
                <a:gd name="connsiteY163" fmla="*/ 1625603 h 4876800"/>
                <a:gd name="connsiteX164" fmla="*/ 2682240 w 4876800"/>
                <a:gd name="connsiteY164" fmla="*/ 1463050 h 4876800"/>
                <a:gd name="connsiteX165" fmla="*/ 3007357 w 4876800"/>
                <a:gd name="connsiteY165" fmla="*/ 1463050 h 4876800"/>
                <a:gd name="connsiteX166" fmla="*/ 3088633 w 4876800"/>
                <a:gd name="connsiteY166" fmla="*/ 1544327 h 4876800"/>
                <a:gd name="connsiteX167" fmla="*/ 3088633 w 4876800"/>
                <a:gd name="connsiteY167" fmla="*/ 2032007 h 4876800"/>
                <a:gd name="connsiteX168" fmla="*/ 3007357 w 4876800"/>
                <a:gd name="connsiteY168" fmla="*/ 2113283 h 4876800"/>
                <a:gd name="connsiteX169" fmla="*/ 2682240 w 4876800"/>
                <a:gd name="connsiteY169" fmla="*/ 2113283 h 4876800"/>
                <a:gd name="connsiteX170" fmla="*/ 2600963 w 4876800"/>
                <a:gd name="connsiteY170" fmla="*/ 2032007 h 4876800"/>
                <a:gd name="connsiteX171" fmla="*/ 2600963 w 4876800"/>
                <a:gd name="connsiteY171" fmla="*/ 1544327 h 4876800"/>
                <a:gd name="connsiteX172" fmla="*/ 2682240 w 4876800"/>
                <a:gd name="connsiteY172" fmla="*/ 1463050 h 4876800"/>
                <a:gd name="connsiteX173" fmla="*/ 1869444 w 4876800"/>
                <a:gd name="connsiteY173" fmla="*/ 1463050 h 4876800"/>
                <a:gd name="connsiteX174" fmla="*/ 2194560 w 4876800"/>
                <a:gd name="connsiteY174" fmla="*/ 1463050 h 4876800"/>
                <a:gd name="connsiteX175" fmla="*/ 2275837 w 4876800"/>
                <a:gd name="connsiteY175" fmla="*/ 1544327 h 4876800"/>
                <a:gd name="connsiteX176" fmla="*/ 2275837 w 4876800"/>
                <a:gd name="connsiteY176" fmla="*/ 2032007 h 4876800"/>
                <a:gd name="connsiteX177" fmla="*/ 2194560 w 4876800"/>
                <a:gd name="connsiteY177" fmla="*/ 2113283 h 4876800"/>
                <a:gd name="connsiteX178" fmla="*/ 1869444 w 4876800"/>
                <a:gd name="connsiteY178" fmla="*/ 2113283 h 4876800"/>
                <a:gd name="connsiteX179" fmla="*/ 1788167 w 4876800"/>
                <a:gd name="connsiteY179" fmla="*/ 2032007 h 4876800"/>
                <a:gd name="connsiteX180" fmla="*/ 1788167 w 4876800"/>
                <a:gd name="connsiteY180" fmla="*/ 1544327 h 4876800"/>
                <a:gd name="connsiteX181" fmla="*/ 1869444 w 4876800"/>
                <a:gd name="connsiteY181" fmla="*/ 1463050 h 4876800"/>
                <a:gd name="connsiteX182" fmla="*/ 2438400 w 4876800"/>
                <a:gd name="connsiteY182" fmla="*/ 0 h 4876800"/>
                <a:gd name="connsiteX183" fmla="*/ 3007357 w 4876800"/>
                <a:gd name="connsiteY183" fmla="*/ 0 h 4876800"/>
                <a:gd name="connsiteX184" fmla="*/ 3088634 w 4876800"/>
                <a:gd name="connsiteY184" fmla="*/ 81277 h 4876800"/>
                <a:gd name="connsiteX185" fmla="*/ 3088634 w 4876800"/>
                <a:gd name="connsiteY185" fmla="*/ 406403 h 4876800"/>
                <a:gd name="connsiteX186" fmla="*/ 3007357 w 4876800"/>
                <a:gd name="connsiteY186" fmla="*/ 487680 h 4876800"/>
                <a:gd name="connsiteX187" fmla="*/ 2682240 w 4876800"/>
                <a:gd name="connsiteY187" fmla="*/ 487680 h 4876800"/>
                <a:gd name="connsiteX188" fmla="*/ 2600963 w 4876800"/>
                <a:gd name="connsiteY188" fmla="*/ 406403 h 4876800"/>
                <a:gd name="connsiteX189" fmla="*/ 2682240 w 4876800"/>
                <a:gd name="connsiteY189" fmla="*/ 325126 h 4876800"/>
                <a:gd name="connsiteX190" fmla="*/ 2926080 w 4876800"/>
                <a:gd name="connsiteY190" fmla="*/ 325126 h 4876800"/>
                <a:gd name="connsiteX191" fmla="*/ 2926080 w 4876800"/>
                <a:gd name="connsiteY191" fmla="*/ 162563 h 4876800"/>
                <a:gd name="connsiteX192" fmla="*/ 2519677 w 4876800"/>
                <a:gd name="connsiteY192" fmla="*/ 162563 h 4876800"/>
                <a:gd name="connsiteX193" fmla="*/ 2519677 w 4876800"/>
                <a:gd name="connsiteY193" fmla="*/ 685514 h 4876800"/>
                <a:gd name="connsiteX194" fmla="*/ 3699462 w 4876800"/>
                <a:gd name="connsiteY194" fmla="*/ 1393374 h 4876800"/>
                <a:gd name="connsiteX195" fmla="*/ 3727256 w 4876800"/>
                <a:gd name="connsiteY195" fmla="*/ 1504893 h 4876800"/>
                <a:gd name="connsiteX196" fmla="*/ 3657514 w 4876800"/>
                <a:gd name="connsiteY196" fmla="*/ 1544317 h 4876800"/>
                <a:gd name="connsiteX197" fmla="*/ 3615738 w 4876800"/>
                <a:gd name="connsiteY197" fmla="*/ 1532696 h 4876800"/>
                <a:gd name="connsiteX198" fmla="*/ 2438400 w 4876800"/>
                <a:gd name="connsiteY198" fmla="*/ 826294 h 4876800"/>
                <a:gd name="connsiteX199" fmla="*/ 1261062 w 4876800"/>
                <a:gd name="connsiteY199" fmla="*/ 1532696 h 4876800"/>
                <a:gd name="connsiteX200" fmla="*/ 1149553 w 4876800"/>
                <a:gd name="connsiteY200" fmla="*/ 1504902 h 4876800"/>
                <a:gd name="connsiteX201" fmla="*/ 1177347 w 4876800"/>
                <a:gd name="connsiteY201" fmla="*/ 1393384 h 4876800"/>
                <a:gd name="connsiteX202" fmla="*/ 2357123 w 4876800"/>
                <a:gd name="connsiteY202" fmla="*/ 685514 h 4876800"/>
                <a:gd name="connsiteX203" fmla="*/ 2357123 w 4876800"/>
                <a:gd name="connsiteY203" fmla="*/ 81277 h 4876800"/>
                <a:gd name="connsiteX204" fmla="*/ 2438400 w 4876800"/>
                <a:gd name="connsiteY204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4876800" h="4876800">
                  <a:moveTo>
                    <a:pt x="731520" y="4714237"/>
                  </a:moveTo>
                  <a:lnTo>
                    <a:pt x="4145280" y="4714237"/>
                  </a:lnTo>
                  <a:cubicBezTo>
                    <a:pt x="4190143" y="4714237"/>
                    <a:pt x="4226557" y="4750660"/>
                    <a:pt x="4226557" y="4795523"/>
                  </a:cubicBezTo>
                  <a:cubicBezTo>
                    <a:pt x="4226557" y="4840386"/>
                    <a:pt x="4190143" y="4876800"/>
                    <a:pt x="4145280" y="4876800"/>
                  </a:cubicBezTo>
                  <a:lnTo>
                    <a:pt x="731520" y="4876800"/>
                  </a:lnTo>
                  <a:cubicBezTo>
                    <a:pt x="686657" y="4876800"/>
                    <a:pt x="650243" y="4840376"/>
                    <a:pt x="650243" y="4795513"/>
                  </a:cubicBezTo>
                  <a:cubicBezTo>
                    <a:pt x="650243" y="4750651"/>
                    <a:pt x="686657" y="4714237"/>
                    <a:pt x="731520" y="4714237"/>
                  </a:cubicBezTo>
                  <a:close/>
                  <a:moveTo>
                    <a:pt x="4063994" y="3657600"/>
                  </a:moveTo>
                  <a:lnTo>
                    <a:pt x="4063994" y="3982717"/>
                  </a:lnTo>
                  <a:lnTo>
                    <a:pt x="4226557" y="3982717"/>
                  </a:lnTo>
                  <a:lnTo>
                    <a:pt x="4226557" y="3657600"/>
                  </a:lnTo>
                  <a:close/>
                  <a:moveTo>
                    <a:pt x="2519677" y="3576332"/>
                  </a:moveTo>
                  <a:lnTo>
                    <a:pt x="2519677" y="3901449"/>
                  </a:lnTo>
                  <a:cubicBezTo>
                    <a:pt x="2564539" y="3901449"/>
                    <a:pt x="2600954" y="3937863"/>
                    <a:pt x="2600954" y="3982726"/>
                  </a:cubicBezTo>
                  <a:cubicBezTo>
                    <a:pt x="2600954" y="4027589"/>
                    <a:pt x="2564539" y="4064003"/>
                    <a:pt x="2519677" y="4064003"/>
                  </a:cubicBezTo>
                  <a:lnTo>
                    <a:pt x="2519677" y="4389120"/>
                  </a:lnTo>
                  <a:lnTo>
                    <a:pt x="2926080" y="4389120"/>
                  </a:lnTo>
                  <a:lnTo>
                    <a:pt x="2926080" y="3576332"/>
                  </a:lnTo>
                  <a:close/>
                  <a:moveTo>
                    <a:pt x="1950720" y="3576323"/>
                  </a:moveTo>
                  <a:lnTo>
                    <a:pt x="1950720" y="4389120"/>
                  </a:lnTo>
                  <a:lnTo>
                    <a:pt x="2357123" y="4389120"/>
                  </a:lnTo>
                  <a:lnTo>
                    <a:pt x="2357123" y="4063993"/>
                  </a:lnTo>
                  <a:cubicBezTo>
                    <a:pt x="2312260" y="4063993"/>
                    <a:pt x="2275846" y="4027579"/>
                    <a:pt x="2275846" y="3982716"/>
                  </a:cubicBezTo>
                  <a:cubicBezTo>
                    <a:pt x="2275846" y="3937854"/>
                    <a:pt x="2312260" y="3901440"/>
                    <a:pt x="2357123" y="3901440"/>
                  </a:cubicBezTo>
                  <a:lnTo>
                    <a:pt x="2357123" y="3576323"/>
                  </a:lnTo>
                  <a:close/>
                  <a:moveTo>
                    <a:pt x="3982726" y="3495037"/>
                  </a:moveTo>
                  <a:lnTo>
                    <a:pt x="4307843" y="3495037"/>
                  </a:lnTo>
                  <a:cubicBezTo>
                    <a:pt x="4352706" y="3495037"/>
                    <a:pt x="4389120" y="3531451"/>
                    <a:pt x="4389120" y="3576313"/>
                  </a:cubicBezTo>
                  <a:lnTo>
                    <a:pt x="4389120" y="4063993"/>
                  </a:lnTo>
                  <a:cubicBezTo>
                    <a:pt x="4389120" y="4108856"/>
                    <a:pt x="4352706" y="4145270"/>
                    <a:pt x="4307843" y="4145270"/>
                  </a:cubicBezTo>
                  <a:lnTo>
                    <a:pt x="3982726" y="4145270"/>
                  </a:lnTo>
                  <a:cubicBezTo>
                    <a:pt x="3937864" y="4145270"/>
                    <a:pt x="3901450" y="4108856"/>
                    <a:pt x="3901450" y="4063993"/>
                  </a:cubicBezTo>
                  <a:lnTo>
                    <a:pt x="3901450" y="3576313"/>
                  </a:lnTo>
                  <a:cubicBezTo>
                    <a:pt x="3901450" y="3531451"/>
                    <a:pt x="3937864" y="3495037"/>
                    <a:pt x="3982726" y="3495037"/>
                  </a:cubicBezTo>
                  <a:close/>
                  <a:moveTo>
                    <a:pt x="1706880" y="3413779"/>
                  </a:moveTo>
                  <a:lnTo>
                    <a:pt x="3169910" y="3413779"/>
                  </a:lnTo>
                  <a:cubicBezTo>
                    <a:pt x="3214773" y="3413779"/>
                    <a:pt x="3251187" y="3450193"/>
                    <a:pt x="3251187" y="3495055"/>
                  </a:cubicBezTo>
                  <a:cubicBezTo>
                    <a:pt x="3251187" y="3539918"/>
                    <a:pt x="3214773" y="3576332"/>
                    <a:pt x="3169910" y="3576332"/>
                  </a:cubicBezTo>
                  <a:lnTo>
                    <a:pt x="3088633" y="3576332"/>
                  </a:lnTo>
                  <a:lnTo>
                    <a:pt x="3088633" y="4389129"/>
                  </a:lnTo>
                  <a:lnTo>
                    <a:pt x="3820154" y="4389129"/>
                  </a:lnTo>
                  <a:cubicBezTo>
                    <a:pt x="3865016" y="4389129"/>
                    <a:pt x="3901430" y="4425543"/>
                    <a:pt x="3901430" y="4470406"/>
                  </a:cubicBezTo>
                  <a:cubicBezTo>
                    <a:pt x="3901430" y="4515269"/>
                    <a:pt x="3865016" y="4551683"/>
                    <a:pt x="3820154" y="4551683"/>
                  </a:cubicBezTo>
                  <a:lnTo>
                    <a:pt x="1056637" y="4551683"/>
                  </a:lnTo>
                  <a:cubicBezTo>
                    <a:pt x="1011774" y="4551683"/>
                    <a:pt x="975360" y="4515259"/>
                    <a:pt x="975360" y="4470397"/>
                  </a:cubicBezTo>
                  <a:cubicBezTo>
                    <a:pt x="975360" y="4425534"/>
                    <a:pt x="1011774" y="4389120"/>
                    <a:pt x="1056637" y="4389120"/>
                  </a:cubicBezTo>
                  <a:lnTo>
                    <a:pt x="1788157" y="4389120"/>
                  </a:lnTo>
                  <a:lnTo>
                    <a:pt x="1788157" y="3576332"/>
                  </a:lnTo>
                  <a:lnTo>
                    <a:pt x="1706880" y="3576332"/>
                  </a:lnTo>
                  <a:cubicBezTo>
                    <a:pt x="1662017" y="3576332"/>
                    <a:pt x="1625603" y="3539918"/>
                    <a:pt x="1625603" y="3495055"/>
                  </a:cubicBezTo>
                  <a:cubicBezTo>
                    <a:pt x="1625603" y="3450193"/>
                    <a:pt x="1662017" y="3413779"/>
                    <a:pt x="1706880" y="3413779"/>
                  </a:cubicBezTo>
                  <a:close/>
                  <a:moveTo>
                    <a:pt x="406403" y="3088633"/>
                  </a:moveTo>
                  <a:cubicBezTo>
                    <a:pt x="271319" y="3088633"/>
                    <a:pt x="162563" y="3577780"/>
                    <a:pt x="162563" y="3982716"/>
                  </a:cubicBezTo>
                  <a:cubicBezTo>
                    <a:pt x="162563" y="4117152"/>
                    <a:pt x="271967" y="4226557"/>
                    <a:pt x="406403" y="4226557"/>
                  </a:cubicBezTo>
                  <a:cubicBezTo>
                    <a:pt x="540839" y="4226557"/>
                    <a:pt x="650243" y="4117152"/>
                    <a:pt x="650243" y="3982716"/>
                  </a:cubicBezTo>
                  <a:cubicBezTo>
                    <a:pt x="650243" y="3577780"/>
                    <a:pt x="541486" y="3088633"/>
                    <a:pt x="406403" y="3088633"/>
                  </a:cubicBezTo>
                  <a:close/>
                  <a:moveTo>
                    <a:pt x="406393" y="2926080"/>
                  </a:moveTo>
                  <a:cubicBezTo>
                    <a:pt x="808167" y="2926080"/>
                    <a:pt x="812797" y="3972153"/>
                    <a:pt x="812797" y="3982716"/>
                  </a:cubicBezTo>
                  <a:cubicBezTo>
                    <a:pt x="812797" y="4179008"/>
                    <a:pt x="672912" y="4343114"/>
                    <a:pt x="487670" y="4380909"/>
                  </a:cubicBezTo>
                  <a:lnTo>
                    <a:pt x="487670" y="4795523"/>
                  </a:lnTo>
                  <a:cubicBezTo>
                    <a:pt x="487670" y="4840386"/>
                    <a:pt x="451256" y="4876800"/>
                    <a:pt x="406393" y="4876800"/>
                  </a:cubicBezTo>
                  <a:cubicBezTo>
                    <a:pt x="361531" y="4876800"/>
                    <a:pt x="325117" y="4840386"/>
                    <a:pt x="325117" y="4795523"/>
                  </a:cubicBezTo>
                  <a:lnTo>
                    <a:pt x="325117" y="4380909"/>
                  </a:lnTo>
                  <a:cubicBezTo>
                    <a:pt x="139884" y="4343114"/>
                    <a:pt x="0" y="4179008"/>
                    <a:pt x="0" y="3982716"/>
                  </a:cubicBezTo>
                  <a:cubicBezTo>
                    <a:pt x="0" y="3972153"/>
                    <a:pt x="4629" y="2926080"/>
                    <a:pt x="406393" y="2926080"/>
                  </a:cubicBezTo>
                  <a:close/>
                  <a:moveTo>
                    <a:pt x="4063994" y="2682240"/>
                  </a:moveTo>
                  <a:lnTo>
                    <a:pt x="4063994" y="3007357"/>
                  </a:lnTo>
                  <a:lnTo>
                    <a:pt x="4226557" y="3007357"/>
                  </a:lnTo>
                  <a:lnTo>
                    <a:pt x="4226557" y="2682240"/>
                  </a:lnTo>
                  <a:close/>
                  <a:moveTo>
                    <a:pt x="2763516" y="2600963"/>
                  </a:moveTo>
                  <a:lnTo>
                    <a:pt x="2763516" y="2926080"/>
                  </a:lnTo>
                  <a:lnTo>
                    <a:pt x="2926080" y="2926080"/>
                  </a:lnTo>
                  <a:lnTo>
                    <a:pt x="2926080" y="2600963"/>
                  </a:lnTo>
                  <a:close/>
                  <a:moveTo>
                    <a:pt x="1950720" y="2600963"/>
                  </a:moveTo>
                  <a:lnTo>
                    <a:pt x="1950720" y="2926080"/>
                  </a:lnTo>
                  <a:lnTo>
                    <a:pt x="2113283" y="2926080"/>
                  </a:lnTo>
                  <a:lnTo>
                    <a:pt x="2113283" y="2600963"/>
                  </a:lnTo>
                  <a:close/>
                  <a:moveTo>
                    <a:pt x="3982726" y="2519677"/>
                  </a:moveTo>
                  <a:lnTo>
                    <a:pt x="4307843" y="2519677"/>
                  </a:lnTo>
                  <a:cubicBezTo>
                    <a:pt x="4352706" y="2519677"/>
                    <a:pt x="4389120" y="2556091"/>
                    <a:pt x="4389120" y="2600954"/>
                  </a:cubicBezTo>
                  <a:lnTo>
                    <a:pt x="4389120" y="3088634"/>
                  </a:lnTo>
                  <a:cubicBezTo>
                    <a:pt x="4389120" y="3133497"/>
                    <a:pt x="4352706" y="3169911"/>
                    <a:pt x="4307843" y="3169911"/>
                  </a:cubicBezTo>
                  <a:lnTo>
                    <a:pt x="3982726" y="3169911"/>
                  </a:lnTo>
                  <a:cubicBezTo>
                    <a:pt x="3937864" y="3169911"/>
                    <a:pt x="3901450" y="3133497"/>
                    <a:pt x="3901450" y="3088634"/>
                  </a:cubicBezTo>
                  <a:lnTo>
                    <a:pt x="3901450" y="2600954"/>
                  </a:lnTo>
                  <a:cubicBezTo>
                    <a:pt x="3901450" y="2556091"/>
                    <a:pt x="3937864" y="2519677"/>
                    <a:pt x="3982726" y="2519677"/>
                  </a:cubicBezTo>
                  <a:close/>
                  <a:moveTo>
                    <a:pt x="568957" y="2438410"/>
                  </a:moveTo>
                  <a:lnTo>
                    <a:pt x="894083" y="2438410"/>
                  </a:lnTo>
                  <a:cubicBezTo>
                    <a:pt x="938946" y="2438410"/>
                    <a:pt x="975360" y="2474824"/>
                    <a:pt x="975360" y="2519686"/>
                  </a:cubicBezTo>
                  <a:lnTo>
                    <a:pt x="975360" y="3007367"/>
                  </a:lnTo>
                  <a:cubicBezTo>
                    <a:pt x="975360" y="3052229"/>
                    <a:pt x="938946" y="3088643"/>
                    <a:pt x="894083" y="3088643"/>
                  </a:cubicBezTo>
                  <a:cubicBezTo>
                    <a:pt x="849211" y="3088643"/>
                    <a:pt x="812797" y="3052229"/>
                    <a:pt x="812797" y="3007367"/>
                  </a:cubicBezTo>
                  <a:lnTo>
                    <a:pt x="812797" y="2600963"/>
                  </a:lnTo>
                  <a:lnTo>
                    <a:pt x="650233" y="2600963"/>
                  </a:lnTo>
                  <a:lnTo>
                    <a:pt x="650233" y="2682240"/>
                  </a:lnTo>
                  <a:cubicBezTo>
                    <a:pt x="650233" y="2727103"/>
                    <a:pt x="613819" y="2763517"/>
                    <a:pt x="568957" y="2763517"/>
                  </a:cubicBezTo>
                  <a:cubicBezTo>
                    <a:pt x="524094" y="2763517"/>
                    <a:pt x="487680" y="2727103"/>
                    <a:pt x="487680" y="2682240"/>
                  </a:cubicBezTo>
                  <a:lnTo>
                    <a:pt x="487680" y="2519686"/>
                  </a:lnTo>
                  <a:cubicBezTo>
                    <a:pt x="487680" y="2474824"/>
                    <a:pt x="524094" y="2438410"/>
                    <a:pt x="568957" y="2438410"/>
                  </a:cubicBezTo>
                  <a:close/>
                  <a:moveTo>
                    <a:pt x="2682240" y="2438400"/>
                  </a:moveTo>
                  <a:lnTo>
                    <a:pt x="3007357" y="2438400"/>
                  </a:lnTo>
                  <a:cubicBezTo>
                    <a:pt x="3052219" y="2438400"/>
                    <a:pt x="3088633" y="2474814"/>
                    <a:pt x="3088633" y="2519676"/>
                  </a:cubicBezTo>
                  <a:lnTo>
                    <a:pt x="3088633" y="3007357"/>
                  </a:lnTo>
                  <a:cubicBezTo>
                    <a:pt x="3088633" y="3052219"/>
                    <a:pt x="3052219" y="3088633"/>
                    <a:pt x="3007357" y="3088633"/>
                  </a:cubicBezTo>
                  <a:lnTo>
                    <a:pt x="2682240" y="3088633"/>
                  </a:lnTo>
                  <a:cubicBezTo>
                    <a:pt x="2637377" y="3088633"/>
                    <a:pt x="2600963" y="3052219"/>
                    <a:pt x="2600963" y="3007357"/>
                  </a:cubicBezTo>
                  <a:lnTo>
                    <a:pt x="2600963" y="2519676"/>
                  </a:lnTo>
                  <a:cubicBezTo>
                    <a:pt x="2600963" y="2474814"/>
                    <a:pt x="2637377" y="2438400"/>
                    <a:pt x="2682240" y="2438400"/>
                  </a:cubicBezTo>
                  <a:close/>
                  <a:moveTo>
                    <a:pt x="1869443" y="2438400"/>
                  </a:moveTo>
                  <a:lnTo>
                    <a:pt x="2194560" y="2438400"/>
                  </a:lnTo>
                  <a:cubicBezTo>
                    <a:pt x="2239423" y="2438400"/>
                    <a:pt x="2275837" y="2474814"/>
                    <a:pt x="2275837" y="2519676"/>
                  </a:cubicBezTo>
                  <a:lnTo>
                    <a:pt x="2275837" y="3007357"/>
                  </a:lnTo>
                  <a:cubicBezTo>
                    <a:pt x="2275837" y="3052219"/>
                    <a:pt x="2239423" y="3088633"/>
                    <a:pt x="2194560" y="3088633"/>
                  </a:cubicBezTo>
                  <a:lnTo>
                    <a:pt x="1869434" y="3088633"/>
                  </a:lnTo>
                  <a:cubicBezTo>
                    <a:pt x="1824571" y="3088633"/>
                    <a:pt x="1788157" y="3052219"/>
                    <a:pt x="1788157" y="3007357"/>
                  </a:cubicBezTo>
                  <a:lnTo>
                    <a:pt x="1788166" y="3007357"/>
                  </a:lnTo>
                  <a:lnTo>
                    <a:pt x="1788166" y="2519676"/>
                  </a:lnTo>
                  <a:cubicBezTo>
                    <a:pt x="1788166" y="2474814"/>
                    <a:pt x="1824580" y="2438400"/>
                    <a:pt x="1869443" y="2438400"/>
                  </a:cubicBezTo>
                  <a:close/>
                  <a:moveTo>
                    <a:pt x="81286" y="1788176"/>
                  </a:moveTo>
                  <a:cubicBezTo>
                    <a:pt x="126149" y="1788176"/>
                    <a:pt x="162563" y="1824590"/>
                    <a:pt x="162563" y="1869453"/>
                  </a:cubicBezTo>
                  <a:lnTo>
                    <a:pt x="162563" y="1950729"/>
                  </a:lnTo>
                  <a:lnTo>
                    <a:pt x="1056637" y="1950729"/>
                  </a:lnTo>
                  <a:cubicBezTo>
                    <a:pt x="1101499" y="1950729"/>
                    <a:pt x="1137913" y="1987143"/>
                    <a:pt x="1137913" y="2032006"/>
                  </a:cubicBezTo>
                  <a:cubicBezTo>
                    <a:pt x="1137913" y="2076869"/>
                    <a:pt x="1101499" y="2113283"/>
                    <a:pt x="1056637" y="2113283"/>
                  </a:cubicBezTo>
                  <a:lnTo>
                    <a:pt x="162553" y="2113283"/>
                  </a:lnTo>
                  <a:lnTo>
                    <a:pt x="162553" y="2763526"/>
                  </a:lnTo>
                  <a:cubicBezTo>
                    <a:pt x="162553" y="2808389"/>
                    <a:pt x="126139" y="2844803"/>
                    <a:pt x="81277" y="2844803"/>
                  </a:cubicBezTo>
                  <a:cubicBezTo>
                    <a:pt x="36414" y="2844803"/>
                    <a:pt x="0" y="2808389"/>
                    <a:pt x="0" y="2763526"/>
                  </a:cubicBezTo>
                  <a:lnTo>
                    <a:pt x="0" y="1869443"/>
                  </a:lnTo>
                  <a:cubicBezTo>
                    <a:pt x="0" y="1824571"/>
                    <a:pt x="36423" y="1788176"/>
                    <a:pt x="81286" y="1788176"/>
                  </a:cubicBezTo>
                  <a:close/>
                  <a:moveTo>
                    <a:pt x="4795524" y="1788157"/>
                  </a:moveTo>
                  <a:cubicBezTo>
                    <a:pt x="4840386" y="1788157"/>
                    <a:pt x="4876800" y="1824571"/>
                    <a:pt x="4876800" y="1869424"/>
                  </a:cubicBezTo>
                  <a:lnTo>
                    <a:pt x="4876800" y="4795504"/>
                  </a:lnTo>
                  <a:cubicBezTo>
                    <a:pt x="4876800" y="4840367"/>
                    <a:pt x="4840386" y="4876781"/>
                    <a:pt x="4795524" y="4876781"/>
                  </a:cubicBezTo>
                  <a:cubicBezTo>
                    <a:pt x="4750661" y="4876781"/>
                    <a:pt x="4714247" y="4840367"/>
                    <a:pt x="4714247" y="4795504"/>
                  </a:cubicBezTo>
                  <a:lnTo>
                    <a:pt x="4714247" y="2113264"/>
                  </a:lnTo>
                  <a:lnTo>
                    <a:pt x="3820163" y="2113264"/>
                  </a:lnTo>
                  <a:cubicBezTo>
                    <a:pt x="3775301" y="2113264"/>
                    <a:pt x="3738887" y="2076850"/>
                    <a:pt x="3738887" y="2031987"/>
                  </a:cubicBezTo>
                  <a:cubicBezTo>
                    <a:pt x="3738887" y="1987124"/>
                    <a:pt x="3775301" y="1950710"/>
                    <a:pt x="3820163" y="1950710"/>
                  </a:cubicBezTo>
                  <a:lnTo>
                    <a:pt x="4714247" y="1950710"/>
                  </a:lnTo>
                  <a:lnTo>
                    <a:pt x="4714247" y="1869434"/>
                  </a:lnTo>
                  <a:cubicBezTo>
                    <a:pt x="4714247" y="1824571"/>
                    <a:pt x="4750661" y="1788157"/>
                    <a:pt x="4795524" y="1788157"/>
                  </a:cubicBezTo>
                  <a:close/>
                  <a:moveTo>
                    <a:pt x="1381764" y="1706880"/>
                  </a:moveTo>
                  <a:cubicBezTo>
                    <a:pt x="1426626" y="1706880"/>
                    <a:pt x="1463040" y="1743294"/>
                    <a:pt x="1463040" y="1788157"/>
                  </a:cubicBezTo>
                  <a:lnTo>
                    <a:pt x="1463040" y="4145280"/>
                  </a:lnTo>
                  <a:cubicBezTo>
                    <a:pt x="1463040" y="4190143"/>
                    <a:pt x="1426626" y="4226557"/>
                    <a:pt x="1381764" y="4226557"/>
                  </a:cubicBezTo>
                  <a:cubicBezTo>
                    <a:pt x="1336901" y="4226557"/>
                    <a:pt x="1300487" y="4190143"/>
                    <a:pt x="1300487" y="4145280"/>
                  </a:cubicBezTo>
                  <a:lnTo>
                    <a:pt x="1300487" y="1788157"/>
                  </a:lnTo>
                  <a:cubicBezTo>
                    <a:pt x="1300487" y="1743294"/>
                    <a:pt x="1336901" y="1706880"/>
                    <a:pt x="1381764" y="1706880"/>
                  </a:cubicBezTo>
                  <a:close/>
                  <a:moveTo>
                    <a:pt x="3495046" y="1625603"/>
                  </a:moveTo>
                  <a:cubicBezTo>
                    <a:pt x="3539909" y="1625603"/>
                    <a:pt x="3576323" y="1662017"/>
                    <a:pt x="3576323" y="1706879"/>
                  </a:cubicBezTo>
                  <a:lnTo>
                    <a:pt x="3576323" y="4145280"/>
                  </a:lnTo>
                  <a:cubicBezTo>
                    <a:pt x="3576323" y="4190142"/>
                    <a:pt x="3539909" y="4226556"/>
                    <a:pt x="3495046" y="4226556"/>
                  </a:cubicBezTo>
                  <a:cubicBezTo>
                    <a:pt x="3450184" y="4226556"/>
                    <a:pt x="3413770" y="4190142"/>
                    <a:pt x="3413770" y="4145280"/>
                  </a:cubicBezTo>
                  <a:lnTo>
                    <a:pt x="3413770" y="1706879"/>
                  </a:lnTo>
                  <a:cubicBezTo>
                    <a:pt x="3413770" y="1662017"/>
                    <a:pt x="3450184" y="1625603"/>
                    <a:pt x="3495046" y="1625603"/>
                  </a:cubicBezTo>
                  <a:close/>
                  <a:moveTo>
                    <a:pt x="2763516" y="1625603"/>
                  </a:moveTo>
                  <a:lnTo>
                    <a:pt x="2763516" y="1950720"/>
                  </a:lnTo>
                  <a:lnTo>
                    <a:pt x="2926080" y="1950720"/>
                  </a:lnTo>
                  <a:lnTo>
                    <a:pt x="2926080" y="1625603"/>
                  </a:lnTo>
                  <a:close/>
                  <a:moveTo>
                    <a:pt x="1950721" y="1625603"/>
                  </a:moveTo>
                  <a:lnTo>
                    <a:pt x="1950721" y="1950720"/>
                  </a:lnTo>
                  <a:lnTo>
                    <a:pt x="2113284" y="1950720"/>
                  </a:lnTo>
                  <a:lnTo>
                    <a:pt x="2113284" y="1625603"/>
                  </a:lnTo>
                  <a:close/>
                  <a:moveTo>
                    <a:pt x="2682240" y="1463050"/>
                  </a:moveTo>
                  <a:lnTo>
                    <a:pt x="3007357" y="1463050"/>
                  </a:lnTo>
                  <a:cubicBezTo>
                    <a:pt x="3052219" y="1463050"/>
                    <a:pt x="3088633" y="1499464"/>
                    <a:pt x="3088633" y="1544327"/>
                  </a:cubicBezTo>
                  <a:lnTo>
                    <a:pt x="3088633" y="2032007"/>
                  </a:lnTo>
                  <a:cubicBezTo>
                    <a:pt x="3088633" y="2076869"/>
                    <a:pt x="3052219" y="2113283"/>
                    <a:pt x="3007357" y="2113283"/>
                  </a:cubicBezTo>
                  <a:lnTo>
                    <a:pt x="2682240" y="2113283"/>
                  </a:lnTo>
                  <a:cubicBezTo>
                    <a:pt x="2637377" y="2113283"/>
                    <a:pt x="2600963" y="2076869"/>
                    <a:pt x="2600963" y="2032007"/>
                  </a:cubicBezTo>
                  <a:lnTo>
                    <a:pt x="2600963" y="1544327"/>
                  </a:lnTo>
                  <a:cubicBezTo>
                    <a:pt x="2600963" y="1499464"/>
                    <a:pt x="2637377" y="1463050"/>
                    <a:pt x="2682240" y="1463050"/>
                  </a:cubicBezTo>
                  <a:close/>
                  <a:moveTo>
                    <a:pt x="1869444" y="1463050"/>
                  </a:moveTo>
                  <a:lnTo>
                    <a:pt x="2194560" y="1463050"/>
                  </a:lnTo>
                  <a:cubicBezTo>
                    <a:pt x="2239423" y="1463050"/>
                    <a:pt x="2275837" y="1499464"/>
                    <a:pt x="2275837" y="1544327"/>
                  </a:cubicBezTo>
                  <a:lnTo>
                    <a:pt x="2275837" y="2032007"/>
                  </a:lnTo>
                  <a:cubicBezTo>
                    <a:pt x="2275837" y="2076869"/>
                    <a:pt x="2239423" y="2113283"/>
                    <a:pt x="2194560" y="2113283"/>
                  </a:cubicBezTo>
                  <a:lnTo>
                    <a:pt x="1869444" y="2113283"/>
                  </a:lnTo>
                  <a:cubicBezTo>
                    <a:pt x="1824571" y="2113283"/>
                    <a:pt x="1788157" y="2076869"/>
                    <a:pt x="1788167" y="2032007"/>
                  </a:cubicBezTo>
                  <a:lnTo>
                    <a:pt x="1788167" y="1544327"/>
                  </a:lnTo>
                  <a:cubicBezTo>
                    <a:pt x="1788167" y="1499464"/>
                    <a:pt x="1824581" y="1463050"/>
                    <a:pt x="1869444" y="1463050"/>
                  </a:cubicBezTo>
                  <a:close/>
                  <a:moveTo>
                    <a:pt x="2438400" y="0"/>
                  </a:moveTo>
                  <a:lnTo>
                    <a:pt x="3007357" y="0"/>
                  </a:lnTo>
                  <a:cubicBezTo>
                    <a:pt x="3052220" y="0"/>
                    <a:pt x="3088634" y="36414"/>
                    <a:pt x="3088634" y="81277"/>
                  </a:cubicBezTo>
                  <a:lnTo>
                    <a:pt x="3088634" y="406403"/>
                  </a:lnTo>
                  <a:cubicBezTo>
                    <a:pt x="3088634" y="451266"/>
                    <a:pt x="3052220" y="487680"/>
                    <a:pt x="3007357" y="487680"/>
                  </a:cubicBezTo>
                  <a:lnTo>
                    <a:pt x="2682240" y="487680"/>
                  </a:lnTo>
                  <a:cubicBezTo>
                    <a:pt x="2637377" y="487680"/>
                    <a:pt x="2600963" y="451266"/>
                    <a:pt x="2600963" y="406403"/>
                  </a:cubicBezTo>
                  <a:cubicBezTo>
                    <a:pt x="2600963" y="361540"/>
                    <a:pt x="2637377" y="325126"/>
                    <a:pt x="2682240" y="325126"/>
                  </a:cubicBezTo>
                  <a:lnTo>
                    <a:pt x="2926080" y="325126"/>
                  </a:lnTo>
                  <a:lnTo>
                    <a:pt x="2926080" y="162563"/>
                  </a:lnTo>
                  <a:lnTo>
                    <a:pt x="2519677" y="162563"/>
                  </a:lnTo>
                  <a:lnTo>
                    <a:pt x="2519677" y="685514"/>
                  </a:lnTo>
                  <a:lnTo>
                    <a:pt x="3699462" y="1393374"/>
                  </a:lnTo>
                  <a:cubicBezTo>
                    <a:pt x="3737905" y="1416463"/>
                    <a:pt x="3750421" y="1466364"/>
                    <a:pt x="3727256" y="1504893"/>
                  </a:cubicBezTo>
                  <a:cubicBezTo>
                    <a:pt x="3712055" y="1530258"/>
                    <a:pt x="3685146" y="1544317"/>
                    <a:pt x="3657514" y="1544317"/>
                  </a:cubicBezTo>
                  <a:cubicBezTo>
                    <a:pt x="3643293" y="1544317"/>
                    <a:pt x="3628825" y="1540583"/>
                    <a:pt x="3615738" y="1532696"/>
                  </a:cubicBezTo>
                  <a:lnTo>
                    <a:pt x="2438400" y="826294"/>
                  </a:lnTo>
                  <a:lnTo>
                    <a:pt x="1261062" y="1532696"/>
                  </a:lnTo>
                  <a:cubicBezTo>
                    <a:pt x="1222610" y="1555861"/>
                    <a:pt x="1172547" y="1543345"/>
                    <a:pt x="1149553" y="1504902"/>
                  </a:cubicBezTo>
                  <a:cubicBezTo>
                    <a:pt x="1126388" y="1466374"/>
                    <a:pt x="1138904" y="1416463"/>
                    <a:pt x="1177347" y="1393384"/>
                  </a:cubicBezTo>
                  <a:lnTo>
                    <a:pt x="2357123" y="685514"/>
                  </a:lnTo>
                  <a:lnTo>
                    <a:pt x="2357123" y="81277"/>
                  </a:lnTo>
                  <a:cubicBezTo>
                    <a:pt x="2357123" y="36414"/>
                    <a:pt x="2393537" y="0"/>
                    <a:pt x="2438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1CF00F5-D974-4F12-8E29-D95047E8F4C4}"/>
              </a:ext>
            </a:extLst>
          </p:cNvPr>
          <p:cNvGrpSpPr/>
          <p:nvPr/>
        </p:nvGrpSpPr>
        <p:grpSpPr>
          <a:xfrm>
            <a:off x="642490" y="1894711"/>
            <a:ext cx="3719955" cy="3717078"/>
            <a:chOff x="642490" y="1894711"/>
            <a:chExt cx="3719955" cy="37170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5630E67A-116E-C947-9AC0-3A441281C8D0}"/>
                </a:ext>
              </a:extLst>
            </p:cNvPr>
            <p:cNvGrpSpPr/>
            <p:nvPr/>
          </p:nvGrpSpPr>
          <p:grpSpPr>
            <a:xfrm>
              <a:off x="642490" y="1894711"/>
              <a:ext cx="3719955" cy="3717078"/>
              <a:chOff x="642490" y="1894711"/>
              <a:chExt cx="3719955" cy="3717078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B197DA49-207A-C84E-BA8D-7E96E9D73804}"/>
                  </a:ext>
                </a:extLst>
              </p:cNvPr>
              <p:cNvGrpSpPr/>
              <p:nvPr/>
            </p:nvGrpSpPr>
            <p:grpSpPr>
              <a:xfrm>
                <a:off x="642490" y="1894711"/>
                <a:ext cx="3719955" cy="3717078"/>
                <a:chOff x="4361159" y="2202314"/>
                <a:chExt cx="3430559" cy="3427906"/>
              </a:xfrm>
            </p:grpSpPr>
            <p:sp>
              <p:nvSpPr>
                <p:cNvPr id="80" name="Oval 11">
                  <a:extLst>
                    <a:ext uri="{FF2B5EF4-FFF2-40B4-BE49-F238E27FC236}">
                      <a16:creationId xmlns:a16="http://schemas.microsoft.com/office/drawing/2014/main" xmlns="" id="{53FB5B63-1118-9B4F-B1F2-23368E66E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0328" y="4201589"/>
                  <a:ext cx="1428737" cy="1427199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xmlns="" id="{0AA6E873-D113-A445-A1D4-590CFC659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59" y="4200157"/>
                  <a:ext cx="3427906" cy="1430063"/>
                </a:xfrm>
                <a:custGeom>
                  <a:avLst/>
                  <a:gdLst>
                    <a:gd name="T0" fmla="*/ 227 w 1091"/>
                    <a:gd name="T1" fmla="*/ 455 h 455"/>
                    <a:gd name="T2" fmla="*/ 390 w 1091"/>
                    <a:gd name="T3" fmla="*/ 386 h 455"/>
                    <a:gd name="T4" fmla="*/ 545 w 1091"/>
                    <a:gd name="T5" fmla="*/ 322 h 455"/>
                    <a:gd name="T6" fmla="*/ 699 w 1091"/>
                    <a:gd name="T7" fmla="*/ 386 h 455"/>
                    <a:gd name="T8" fmla="*/ 864 w 1091"/>
                    <a:gd name="T9" fmla="*/ 455 h 455"/>
                    <a:gd name="T10" fmla="*/ 1091 w 1091"/>
                    <a:gd name="T11" fmla="*/ 228 h 455"/>
                    <a:gd name="T12" fmla="*/ 864 w 1091"/>
                    <a:gd name="T13" fmla="*/ 0 h 455"/>
                    <a:gd name="T14" fmla="*/ 699 w 1091"/>
                    <a:gd name="T15" fmla="*/ 70 h 455"/>
                    <a:gd name="T16" fmla="*/ 545 w 1091"/>
                    <a:gd name="T17" fmla="*/ 134 h 455"/>
                    <a:gd name="T18" fmla="*/ 391 w 1091"/>
                    <a:gd name="T19" fmla="*/ 70 h 455"/>
                    <a:gd name="T20" fmla="*/ 227 w 1091"/>
                    <a:gd name="T21" fmla="*/ 0 h 455"/>
                    <a:gd name="T22" fmla="*/ 0 w 1091"/>
                    <a:gd name="T23" fmla="*/ 228 h 455"/>
                    <a:gd name="T24" fmla="*/ 227 w 1091"/>
                    <a:gd name="T25" fmla="*/ 455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91" h="455">
                      <a:moveTo>
                        <a:pt x="227" y="455"/>
                      </a:moveTo>
                      <a:cubicBezTo>
                        <a:pt x="291" y="455"/>
                        <a:pt x="349" y="429"/>
                        <a:pt x="390" y="386"/>
                      </a:cubicBezTo>
                      <a:cubicBezTo>
                        <a:pt x="430" y="346"/>
                        <a:pt x="485" y="322"/>
                        <a:pt x="545" y="322"/>
                      </a:cubicBezTo>
                      <a:cubicBezTo>
                        <a:pt x="606" y="322"/>
                        <a:pt x="660" y="346"/>
                        <a:pt x="699" y="386"/>
                      </a:cubicBezTo>
                      <a:cubicBezTo>
                        <a:pt x="741" y="429"/>
                        <a:pt x="799" y="455"/>
                        <a:pt x="864" y="455"/>
                      </a:cubicBezTo>
                      <a:cubicBezTo>
                        <a:pt x="989" y="455"/>
                        <a:pt x="1091" y="354"/>
                        <a:pt x="1091" y="228"/>
                      </a:cubicBezTo>
                      <a:cubicBezTo>
                        <a:pt x="1091" y="102"/>
                        <a:pt x="989" y="0"/>
                        <a:pt x="864" y="0"/>
                      </a:cubicBezTo>
                      <a:cubicBezTo>
                        <a:pt x="799" y="0"/>
                        <a:pt x="741" y="27"/>
                        <a:pt x="699" y="70"/>
                      </a:cubicBezTo>
                      <a:cubicBezTo>
                        <a:pt x="660" y="110"/>
                        <a:pt x="606" y="134"/>
                        <a:pt x="545" y="134"/>
                      </a:cubicBezTo>
                      <a:cubicBezTo>
                        <a:pt x="485" y="134"/>
                        <a:pt x="430" y="110"/>
                        <a:pt x="391" y="70"/>
                      </a:cubicBezTo>
                      <a:cubicBezTo>
                        <a:pt x="350" y="27"/>
                        <a:pt x="291" y="0"/>
                        <a:pt x="227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354"/>
                        <a:pt x="102" y="455"/>
                        <a:pt x="227" y="45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xmlns="" id="{B74B3B31-CDB7-444F-957A-B610E1C20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59" y="2202314"/>
                  <a:ext cx="1426083" cy="3427906"/>
                </a:xfrm>
                <a:custGeom>
                  <a:avLst/>
                  <a:gdLst>
                    <a:gd name="T0" fmla="*/ 454 w 454"/>
                    <a:gd name="T1" fmla="*/ 864 h 1091"/>
                    <a:gd name="T2" fmla="*/ 384 w 454"/>
                    <a:gd name="T3" fmla="*/ 700 h 1091"/>
                    <a:gd name="T4" fmla="*/ 321 w 454"/>
                    <a:gd name="T5" fmla="*/ 546 h 1091"/>
                    <a:gd name="T6" fmla="*/ 384 w 454"/>
                    <a:gd name="T7" fmla="*/ 391 h 1091"/>
                    <a:gd name="T8" fmla="*/ 454 w 454"/>
                    <a:gd name="T9" fmla="*/ 228 h 1091"/>
                    <a:gd name="T10" fmla="*/ 227 w 454"/>
                    <a:gd name="T11" fmla="*/ 0 h 1091"/>
                    <a:gd name="T12" fmla="*/ 0 w 454"/>
                    <a:gd name="T13" fmla="*/ 228 h 1091"/>
                    <a:gd name="T14" fmla="*/ 69 w 454"/>
                    <a:gd name="T15" fmla="*/ 392 h 1091"/>
                    <a:gd name="T16" fmla="*/ 133 w 454"/>
                    <a:gd name="T17" fmla="*/ 546 h 1091"/>
                    <a:gd name="T18" fmla="*/ 69 w 454"/>
                    <a:gd name="T19" fmla="*/ 700 h 1091"/>
                    <a:gd name="T20" fmla="*/ 0 w 454"/>
                    <a:gd name="T21" fmla="*/ 864 h 1091"/>
                    <a:gd name="T22" fmla="*/ 227 w 454"/>
                    <a:gd name="T23" fmla="*/ 1091 h 1091"/>
                    <a:gd name="T24" fmla="*/ 454 w 454"/>
                    <a:gd name="T25" fmla="*/ 864 h 10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4" h="1091">
                      <a:moveTo>
                        <a:pt x="454" y="864"/>
                      </a:moveTo>
                      <a:cubicBezTo>
                        <a:pt x="454" y="799"/>
                        <a:pt x="427" y="742"/>
                        <a:pt x="384" y="700"/>
                      </a:cubicBezTo>
                      <a:cubicBezTo>
                        <a:pt x="345" y="661"/>
                        <a:pt x="321" y="606"/>
                        <a:pt x="321" y="546"/>
                      </a:cubicBezTo>
                      <a:cubicBezTo>
                        <a:pt x="321" y="486"/>
                        <a:pt x="345" y="431"/>
                        <a:pt x="384" y="391"/>
                      </a:cubicBezTo>
                      <a:cubicBezTo>
                        <a:pt x="427" y="350"/>
                        <a:pt x="454" y="292"/>
                        <a:pt x="454" y="228"/>
                      </a:cubicBezTo>
                      <a:cubicBezTo>
                        <a:pt x="454" y="102"/>
                        <a:pt x="352" y="0"/>
                        <a:pt x="227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292"/>
                        <a:pt x="26" y="350"/>
                        <a:pt x="69" y="392"/>
                      </a:cubicBezTo>
                      <a:cubicBezTo>
                        <a:pt x="109" y="431"/>
                        <a:pt x="133" y="486"/>
                        <a:pt x="133" y="546"/>
                      </a:cubicBezTo>
                      <a:cubicBezTo>
                        <a:pt x="133" y="606"/>
                        <a:pt x="109" y="661"/>
                        <a:pt x="69" y="700"/>
                      </a:cubicBezTo>
                      <a:cubicBezTo>
                        <a:pt x="26" y="742"/>
                        <a:pt x="0" y="799"/>
                        <a:pt x="0" y="864"/>
                      </a:cubicBezTo>
                      <a:cubicBezTo>
                        <a:pt x="0" y="990"/>
                        <a:pt x="102" y="1091"/>
                        <a:pt x="227" y="1091"/>
                      </a:cubicBezTo>
                      <a:cubicBezTo>
                        <a:pt x="352" y="1091"/>
                        <a:pt x="454" y="990"/>
                        <a:pt x="454" y="8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7">
                  <a:extLst>
                    <a:ext uri="{FF2B5EF4-FFF2-40B4-BE49-F238E27FC236}">
                      <a16:creationId xmlns:a16="http://schemas.microsoft.com/office/drawing/2014/main" xmlns="" id="{BB1E4F86-F23C-F04B-B905-1EF48E6D8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59" y="2202314"/>
                  <a:ext cx="3427906" cy="1428736"/>
                </a:xfrm>
                <a:custGeom>
                  <a:avLst/>
                  <a:gdLst>
                    <a:gd name="T0" fmla="*/ 864 w 1091"/>
                    <a:gd name="T1" fmla="*/ 0 h 455"/>
                    <a:gd name="T2" fmla="*/ 699 w 1091"/>
                    <a:gd name="T3" fmla="*/ 70 h 455"/>
                    <a:gd name="T4" fmla="*/ 545 w 1091"/>
                    <a:gd name="T5" fmla="*/ 134 h 455"/>
                    <a:gd name="T6" fmla="*/ 390 w 1091"/>
                    <a:gd name="T7" fmla="*/ 70 h 455"/>
                    <a:gd name="T8" fmla="*/ 227 w 1091"/>
                    <a:gd name="T9" fmla="*/ 0 h 455"/>
                    <a:gd name="T10" fmla="*/ 0 w 1091"/>
                    <a:gd name="T11" fmla="*/ 228 h 455"/>
                    <a:gd name="T12" fmla="*/ 227 w 1091"/>
                    <a:gd name="T13" fmla="*/ 455 h 455"/>
                    <a:gd name="T14" fmla="*/ 391 w 1091"/>
                    <a:gd name="T15" fmla="*/ 385 h 455"/>
                    <a:gd name="T16" fmla="*/ 545 w 1091"/>
                    <a:gd name="T17" fmla="*/ 322 h 455"/>
                    <a:gd name="T18" fmla="*/ 699 w 1091"/>
                    <a:gd name="T19" fmla="*/ 385 h 455"/>
                    <a:gd name="T20" fmla="*/ 864 w 1091"/>
                    <a:gd name="T21" fmla="*/ 455 h 455"/>
                    <a:gd name="T22" fmla="*/ 1091 w 1091"/>
                    <a:gd name="T23" fmla="*/ 228 h 455"/>
                    <a:gd name="T24" fmla="*/ 864 w 1091"/>
                    <a:gd name="T25" fmla="*/ 0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91" h="455">
                      <a:moveTo>
                        <a:pt x="864" y="0"/>
                      </a:moveTo>
                      <a:cubicBezTo>
                        <a:pt x="799" y="0"/>
                        <a:pt x="741" y="27"/>
                        <a:pt x="699" y="70"/>
                      </a:cubicBezTo>
                      <a:cubicBezTo>
                        <a:pt x="660" y="109"/>
                        <a:pt x="606" y="134"/>
                        <a:pt x="545" y="134"/>
                      </a:cubicBezTo>
                      <a:cubicBezTo>
                        <a:pt x="485" y="134"/>
                        <a:pt x="430" y="109"/>
                        <a:pt x="390" y="70"/>
                      </a:cubicBezTo>
                      <a:cubicBezTo>
                        <a:pt x="349" y="27"/>
                        <a:pt x="291" y="0"/>
                        <a:pt x="227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353"/>
                        <a:pt x="102" y="455"/>
                        <a:pt x="227" y="455"/>
                      </a:cubicBezTo>
                      <a:cubicBezTo>
                        <a:pt x="291" y="455"/>
                        <a:pt x="350" y="428"/>
                        <a:pt x="391" y="385"/>
                      </a:cubicBezTo>
                      <a:cubicBezTo>
                        <a:pt x="430" y="346"/>
                        <a:pt x="485" y="322"/>
                        <a:pt x="545" y="322"/>
                      </a:cubicBezTo>
                      <a:cubicBezTo>
                        <a:pt x="606" y="322"/>
                        <a:pt x="660" y="346"/>
                        <a:pt x="699" y="385"/>
                      </a:cubicBezTo>
                      <a:cubicBezTo>
                        <a:pt x="741" y="428"/>
                        <a:pt x="799" y="455"/>
                        <a:pt x="864" y="455"/>
                      </a:cubicBezTo>
                      <a:cubicBezTo>
                        <a:pt x="989" y="455"/>
                        <a:pt x="1091" y="353"/>
                        <a:pt x="1091" y="228"/>
                      </a:cubicBezTo>
                      <a:cubicBezTo>
                        <a:pt x="1091" y="102"/>
                        <a:pt x="989" y="0"/>
                        <a:pt x="8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">
                  <a:extLst>
                    <a:ext uri="{FF2B5EF4-FFF2-40B4-BE49-F238E27FC236}">
                      <a16:creationId xmlns:a16="http://schemas.microsoft.com/office/drawing/2014/main" xmlns="" id="{87B300C1-B421-CC4E-A159-DDFC7EDF0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9990" y="2302471"/>
                  <a:ext cx="1228421" cy="122842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9">
                  <a:extLst>
                    <a:ext uri="{FF2B5EF4-FFF2-40B4-BE49-F238E27FC236}">
                      <a16:creationId xmlns:a16="http://schemas.microsoft.com/office/drawing/2014/main" xmlns="" id="{C8A24AC9-DA0B-2449-A284-FCB202F9B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9990" y="4299651"/>
                  <a:ext cx="1228421" cy="123107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0">
                  <a:extLst>
                    <a:ext uri="{FF2B5EF4-FFF2-40B4-BE49-F238E27FC236}">
                      <a16:creationId xmlns:a16="http://schemas.microsoft.com/office/drawing/2014/main" xmlns="" id="{4FDC2651-5F12-F943-B72A-9E0B13298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982" y="2202314"/>
                  <a:ext cx="1428736" cy="2176932"/>
                </a:xfrm>
                <a:custGeom>
                  <a:avLst/>
                  <a:gdLst>
                    <a:gd name="T0" fmla="*/ 134 w 455"/>
                    <a:gd name="T1" fmla="*/ 546 h 693"/>
                    <a:gd name="T2" fmla="*/ 77 w 455"/>
                    <a:gd name="T3" fmla="*/ 692 h 693"/>
                    <a:gd name="T4" fmla="*/ 227 w 455"/>
                    <a:gd name="T5" fmla="*/ 636 h 693"/>
                    <a:gd name="T6" fmla="*/ 376 w 455"/>
                    <a:gd name="T7" fmla="*/ 693 h 693"/>
                    <a:gd name="T8" fmla="*/ 321 w 455"/>
                    <a:gd name="T9" fmla="*/ 546 h 693"/>
                    <a:gd name="T10" fmla="*/ 384 w 455"/>
                    <a:gd name="T11" fmla="*/ 392 h 693"/>
                    <a:gd name="T12" fmla="*/ 455 w 455"/>
                    <a:gd name="T13" fmla="*/ 228 h 693"/>
                    <a:gd name="T14" fmla="*/ 228 w 455"/>
                    <a:gd name="T15" fmla="*/ 0 h 693"/>
                    <a:gd name="T16" fmla="*/ 0 w 455"/>
                    <a:gd name="T17" fmla="*/ 228 h 693"/>
                    <a:gd name="T18" fmla="*/ 70 w 455"/>
                    <a:gd name="T19" fmla="*/ 391 h 693"/>
                    <a:gd name="T20" fmla="*/ 134 w 455"/>
                    <a:gd name="T21" fmla="*/ 546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5" h="693">
                      <a:moveTo>
                        <a:pt x="134" y="546"/>
                      </a:moveTo>
                      <a:cubicBezTo>
                        <a:pt x="134" y="603"/>
                        <a:pt x="112" y="654"/>
                        <a:pt x="77" y="692"/>
                      </a:cubicBezTo>
                      <a:cubicBezTo>
                        <a:pt x="117" y="657"/>
                        <a:pt x="170" y="636"/>
                        <a:pt x="227" y="636"/>
                      </a:cubicBezTo>
                      <a:cubicBezTo>
                        <a:pt x="284" y="636"/>
                        <a:pt x="336" y="658"/>
                        <a:pt x="376" y="693"/>
                      </a:cubicBezTo>
                      <a:cubicBezTo>
                        <a:pt x="341" y="654"/>
                        <a:pt x="321" y="602"/>
                        <a:pt x="321" y="546"/>
                      </a:cubicBezTo>
                      <a:cubicBezTo>
                        <a:pt x="321" y="486"/>
                        <a:pt x="345" y="431"/>
                        <a:pt x="384" y="392"/>
                      </a:cubicBezTo>
                      <a:cubicBezTo>
                        <a:pt x="428" y="350"/>
                        <a:pt x="455" y="292"/>
                        <a:pt x="455" y="228"/>
                      </a:cubicBezTo>
                      <a:cubicBezTo>
                        <a:pt x="455" y="102"/>
                        <a:pt x="353" y="0"/>
                        <a:pt x="228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292"/>
                        <a:pt x="27" y="350"/>
                        <a:pt x="70" y="391"/>
                      </a:cubicBezTo>
                      <a:cubicBezTo>
                        <a:pt x="110" y="431"/>
                        <a:pt x="134" y="486"/>
                        <a:pt x="134" y="5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xmlns="" id="{439624FD-4832-6748-9C5D-E0D35DF65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1149" y="4299651"/>
                  <a:ext cx="1232401" cy="123107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12">
                  <a:extLst>
                    <a:ext uri="{FF2B5EF4-FFF2-40B4-BE49-F238E27FC236}">
                      <a16:creationId xmlns:a16="http://schemas.microsoft.com/office/drawing/2014/main" xmlns="" id="{3BBB7FB7-4A41-1049-9C2C-93C5F39DC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1149" y="2302471"/>
                  <a:ext cx="1232401" cy="122842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Donut 72">
                <a:extLst>
                  <a:ext uri="{FF2B5EF4-FFF2-40B4-BE49-F238E27FC236}">
                    <a16:creationId xmlns:a16="http://schemas.microsoft.com/office/drawing/2014/main" xmlns="" id="{5BECA496-AEB3-6446-9F73-D126578CB0A3}"/>
                  </a:ext>
                </a:extLst>
              </p:cNvPr>
              <p:cNvSpPr/>
              <p:nvPr/>
            </p:nvSpPr>
            <p:spPr>
              <a:xfrm>
                <a:off x="1093613" y="2377743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Donut 74">
                <a:extLst>
                  <a:ext uri="{FF2B5EF4-FFF2-40B4-BE49-F238E27FC236}">
                    <a16:creationId xmlns:a16="http://schemas.microsoft.com/office/drawing/2014/main" xmlns="" id="{82FC7690-6A58-9C4C-BDB5-AEF9B9594439}"/>
                  </a:ext>
                </a:extLst>
              </p:cNvPr>
              <p:cNvSpPr/>
              <p:nvPr/>
            </p:nvSpPr>
            <p:spPr>
              <a:xfrm>
                <a:off x="3320959" y="2377743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Donut 76">
                <a:extLst>
                  <a:ext uri="{FF2B5EF4-FFF2-40B4-BE49-F238E27FC236}">
                    <a16:creationId xmlns:a16="http://schemas.microsoft.com/office/drawing/2014/main" xmlns="" id="{C6B669A1-255E-4E4A-9148-29179AA2F119}"/>
                  </a:ext>
                </a:extLst>
              </p:cNvPr>
              <p:cNvSpPr/>
              <p:nvPr/>
            </p:nvSpPr>
            <p:spPr>
              <a:xfrm>
                <a:off x="1093613" y="4556336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Donut 78">
                <a:extLst>
                  <a:ext uri="{FF2B5EF4-FFF2-40B4-BE49-F238E27FC236}">
                    <a16:creationId xmlns:a16="http://schemas.microsoft.com/office/drawing/2014/main" xmlns="" id="{A0CE1CC4-ECEA-8843-9DB0-A90479FB4D5E}"/>
                  </a:ext>
                </a:extLst>
              </p:cNvPr>
              <p:cNvSpPr/>
              <p:nvPr/>
            </p:nvSpPr>
            <p:spPr>
              <a:xfrm>
                <a:off x="3320959" y="4556336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1DAE2A39-E23E-47E3-9821-E4F097AB98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0721" y="4623078"/>
              <a:ext cx="426720" cy="426720"/>
            </a:xfrm>
            <a:custGeom>
              <a:avLst/>
              <a:gdLst>
                <a:gd name="connsiteX0" fmla="*/ 1751685 w 4876800"/>
                <a:gd name="connsiteY0" fmla="*/ 4114209 h 4876800"/>
                <a:gd name="connsiteX1" fmla="*/ 1656435 w 4876800"/>
                <a:gd name="connsiteY1" fmla="*/ 4209459 h 4876800"/>
                <a:gd name="connsiteX2" fmla="*/ 1751685 w 4876800"/>
                <a:gd name="connsiteY2" fmla="*/ 4304709 h 4876800"/>
                <a:gd name="connsiteX3" fmla="*/ 1846935 w 4876800"/>
                <a:gd name="connsiteY3" fmla="*/ 4209459 h 4876800"/>
                <a:gd name="connsiteX4" fmla="*/ 1820103 w 4876800"/>
                <a:gd name="connsiteY4" fmla="*/ 4143347 h 4876800"/>
                <a:gd name="connsiteX5" fmla="*/ 1818684 w 4876800"/>
                <a:gd name="connsiteY5" fmla="*/ 4142070 h 4876800"/>
                <a:gd name="connsiteX6" fmla="*/ 1817579 w 4876800"/>
                <a:gd name="connsiteY6" fmla="*/ 4140851 h 4876800"/>
                <a:gd name="connsiteX7" fmla="*/ 1751685 w 4876800"/>
                <a:gd name="connsiteY7" fmla="*/ 4114209 h 4876800"/>
                <a:gd name="connsiteX8" fmla="*/ 3235985 w 4876800"/>
                <a:gd name="connsiteY8" fmla="*/ 4113809 h 4876800"/>
                <a:gd name="connsiteX9" fmla="*/ 3140735 w 4876800"/>
                <a:gd name="connsiteY9" fmla="*/ 4209059 h 4876800"/>
                <a:gd name="connsiteX10" fmla="*/ 3235985 w 4876800"/>
                <a:gd name="connsiteY10" fmla="*/ 4304309 h 4876800"/>
                <a:gd name="connsiteX11" fmla="*/ 3331235 w 4876800"/>
                <a:gd name="connsiteY11" fmla="*/ 4209059 h 4876800"/>
                <a:gd name="connsiteX12" fmla="*/ 3235985 w 4876800"/>
                <a:gd name="connsiteY12" fmla="*/ 4113809 h 4876800"/>
                <a:gd name="connsiteX13" fmla="*/ 2483472 w 4876800"/>
                <a:gd name="connsiteY13" fmla="*/ 3387128 h 4876800"/>
                <a:gd name="connsiteX14" fmla="*/ 2388222 w 4876800"/>
                <a:gd name="connsiteY14" fmla="*/ 3482378 h 4876800"/>
                <a:gd name="connsiteX15" fmla="*/ 2483472 w 4876800"/>
                <a:gd name="connsiteY15" fmla="*/ 3577628 h 4876800"/>
                <a:gd name="connsiteX16" fmla="*/ 2578722 w 4876800"/>
                <a:gd name="connsiteY16" fmla="*/ 3482378 h 4876800"/>
                <a:gd name="connsiteX17" fmla="*/ 2483472 w 4876800"/>
                <a:gd name="connsiteY17" fmla="*/ 3387128 h 4876800"/>
                <a:gd name="connsiteX18" fmla="*/ 895350 w 4876800"/>
                <a:gd name="connsiteY18" fmla="*/ 3333750 h 4876800"/>
                <a:gd name="connsiteX19" fmla="*/ 962682 w 4876800"/>
                <a:gd name="connsiteY19" fmla="*/ 3361658 h 4876800"/>
                <a:gd name="connsiteX20" fmla="*/ 990600 w 4876800"/>
                <a:gd name="connsiteY20" fmla="*/ 3429000 h 4876800"/>
                <a:gd name="connsiteX21" fmla="*/ 962682 w 4876800"/>
                <a:gd name="connsiteY21" fmla="*/ 3496332 h 4876800"/>
                <a:gd name="connsiteX22" fmla="*/ 895350 w 4876800"/>
                <a:gd name="connsiteY22" fmla="*/ 3524250 h 4876800"/>
                <a:gd name="connsiteX23" fmla="*/ 828008 w 4876800"/>
                <a:gd name="connsiteY23" fmla="*/ 3496332 h 4876800"/>
                <a:gd name="connsiteX24" fmla="*/ 800100 w 4876800"/>
                <a:gd name="connsiteY24" fmla="*/ 3429000 h 4876800"/>
                <a:gd name="connsiteX25" fmla="*/ 828008 w 4876800"/>
                <a:gd name="connsiteY25" fmla="*/ 3361658 h 4876800"/>
                <a:gd name="connsiteX26" fmla="*/ 895350 w 4876800"/>
                <a:gd name="connsiteY26" fmla="*/ 3333750 h 4876800"/>
                <a:gd name="connsiteX27" fmla="*/ 4172626 w 4876800"/>
                <a:gd name="connsiteY27" fmla="*/ 3196628 h 4876800"/>
                <a:gd name="connsiteX28" fmla="*/ 4077376 w 4876800"/>
                <a:gd name="connsiteY28" fmla="*/ 3291878 h 4876800"/>
                <a:gd name="connsiteX29" fmla="*/ 4172626 w 4876800"/>
                <a:gd name="connsiteY29" fmla="*/ 3387128 h 4876800"/>
                <a:gd name="connsiteX30" fmla="*/ 4267876 w 4876800"/>
                <a:gd name="connsiteY30" fmla="*/ 3291878 h 4876800"/>
                <a:gd name="connsiteX31" fmla="*/ 4172626 w 4876800"/>
                <a:gd name="connsiteY31" fmla="*/ 3196628 h 4876800"/>
                <a:gd name="connsiteX32" fmla="*/ 4172645 w 4876800"/>
                <a:gd name="connsiteY32" fmla="*/ 3006138 h 4876800"/>
                <a:gd name="connsiteX33" fmla="*/ 4458395 w 4876800"/>
                <a:gd name="connsiteY33" fmla="*/ 3291888 h 4876800"/>
                <a:gd name="connsiteX34" fmla="*/ 4172645 w 4876800"/>
                <a:gd name="connsiteY34" fmla="*/ 3577638 h 4876800"/>
                <a:gd name="connsiteX35" fmla="*/ 4038219 w 4876800"/>
                <a:gd name="connsiteY35" fmla="*/ 3543957 h 4876800"/>
                <a:gd name="connsiteX36" fmla="*/ 3494579 w 4876800"/>
                <a:gd name="connsiteY36" fmla="*/ 4087597 h 4876800"/>
                <a:gd name="connsiteX37" fmla="*/ 3521754 w 4876800"/>
                <a:gd name="connsiteY37" fmla="*/ 4209059 h 4876800"/>
                <a:gd name="connsiteX38" fmla="*/ 3236004 w 4876800"/>
                <a:gd name="connsiteY38" fmla="*/ 4494809 h 4876800"/>
                <a:gd name="connsiteX39" fmla="*/ 2950254 w 4876800"/>
                <a:gd name="connsiteY39" fmla="*/ 4209059 h 4876800"/>
                <a:gd name="connsiteX40" fmla="*/ 2978696 w 4876800"/>
                <a:gd name="connsiteY40" fmla="*/ 4084853 h 4876800"/>
                <a:gd name="connsiteX41" fmla="*/ 2624566 w 4876800"/>
                <a:gd name="connsiteY41" fmla="*/ 3730723 h 4876800"/>
                <a:gd name="connsiteX42" fmla="*/ 2483491 w 4876800"/>
                <a:gd name="connsiteY42" fmla="*/ 3768128 h 4876800"/>
                <a:gd name="connsiteX43" fmla="*/ 2356970 w 4876800"/>
                <a:gd name="connsiteY43" fmla="*/ 3738496 h 4876800"/>
                <a:gd name="connsiteX44" fmla="*/ 2009403 w 4876800"/>
                <a:gd name="connsiteY44" fmla="*/ 4086063 h 4876800"/>
                <a:gd name="connsiteX45" fmla="*/ 2037445 w 4876800"/>
                <a:gd name="connsiteY45" fmla="*/ 4209450 h 4876800"/>
                <a:gd name="connsiteX46" fmla="*/ 1751695 w 4876800"/>
                <a:gd name="connsiteY46" fmla="*/ 4495200 h 4876800"/>
                <a:gd name="connsiteX47" fmla="*/ 1465945 w 4876800"/>
                <a:gd name="connsiteY47" fmla="*/ 4209450 h 4876800"/>
                <a:gd name="connsiteX48" fmla="*/ 1751695 w 4876800"/>
                <a:gd name="connsiteY48" fmla="*/ 3923700 h 4876800"/>
                <a:gd name="connsiteX49" fmla="*/ 1874539 w 4876800"/>
                <a:gd name="connsiteY49" fmla="*/ 3951503 h 4876800"/>
                <a:gd name="connsiteX50" fmla="*/ 2224059 w 4876800"/>
                <a:gd name="connsiteY50" fmla="*/ 3601984 h 4876800"/>
                <a:gd name="connsiteX51" fmla="*/ 2197722 w 4876800"/>
                <a:gd name="connsiteY51" fmla="*/ 3482378 h 4876800"/>
                <a:gd name="connsiteX52" fmla="*/ 2483472 w 4876800"/>
                <a:gd name="connsiteY52" fmla="*/ 3196628 h 4876800"/>
                <a:gd name="connsiteX53" fmla="*/ 2769222 w 4876800"/>
                <a:gd name="connsiteY53" fmla="*/ 3482378 h 4876800"/>
                <a:gd name="connsiteX54" fmla="*/ 2749582 w 4876800"/>
                <a:gd name="connsiteY54" fmla="*/ 3586324 h 4876800"/>
                <a:gd name="connsiteX55" fmla="*/ 3113989 w 4876800"/>
                <a:gd name="connsiteY55" fmla="*/ 3950732 h 4876800"/>
                <a:gd name="connsiteX56" fmla="*/ 3236004 w 4876800"/>
                <a:gd name="connsiteY56" fmla="*/ 3923309 h 4876800"/>
                <a:gd name="connsiteX57" fmla="*/ 3360734 w 4876800"/>
                <a:gd name="connsiteY57" fmla="*/ 3952018 h 4876800"/>
                <a:gd name="connsiteX58" fmla="*/ 3909498 w 4876800"/>
                <a:gd name="connsiteY58" fmla="*/ 3403254 h 4876800"/>
                <a:gd name="connsiteX59" fmla="*/ 3886895 w 4876800"/>
                <a:gd name="connsiteY59" fmla="*/ 3291888 h 4876800"/>
                <a:gd name="connsiteX60" fmla="*/ 4172645 w 4876800"/>
                <a:gd name="connsiteY60" fmla="*/ 3006138 h 4876800"/>
                <a:gd name="connsiteX61" fmla="*/ 4130231 w 4876800"/>
                <a:gd name="connsiteY61" fmla="*/ 2238375 h 4876800"/>
                <a:gd name="connsiteX62" fmla="*/ 4197563 w 4876800"/>
                <a:gd name="connsiteY62" fmla="*/ 2266283 h 4876800"/>
                <a:gd name="connsiteX63" fmla="*/ 4225481 w 4876800"/>
                <a:gd name="connsiteY63" fmla="*/ 2333625 h 4876800"/>
                <a:gd name="connsiteX64" fmla="*/ 4197563 w 4876800"/>
                <a:gd name="connsiteY64" fmla="*/ 2400957 h 4876800"/>
                <a:gd name="connsiteX65" fmla="*/ 4130231 w 4876800"/>
                <a:gd name="connsiteY65" fmla="*/ 2428875 h 4876800"/>
                <a:gd name="connsiteX66" fmla="*/ 4062889 w 4876800"/>
                <a:gd name="connsiteY66" fmla="*/ 2400957 h 4876800"/>
                <a:gd name="connsiteX67" fmla="*/ 4034981 w 4876800"/>
                <a:gd name="connsiteY67" fmla="*/ 2333625 h 4876800"/>
                <a:gd name="connsiteX68" fmla="*/ 4062889 w 4876800"/>
                <a:gd name="connsiteY68" fmla="*/ 2266283 h 4876800"/>
                <a:gd name="connsiteX69" fmla="*/ 4130231 w 4876800"/>
                <a:gd name="connsiteY69" fmla="*/ 2238375 h 4876800"/>
                <a:gd name="connsiteX70" fmla="*/ 3193838 w 4876800"/>
                <a:gd name="connsiteY70" fmla="*/ 2238375 h 4876800"/>
                <a:gd name="connsiteX71" fmla="*/ 3696558 w 4876800"/>
                <a:gd name="connsiteY71" fmla="*/ 2238375 h 4876800"/>
                <a:gd name="connsiteX72" fmla="*/ 3791808 w 4876800"/>
                <a:gd name="connsiteY72" fmla="*/ 2333625 h 4876800"/>
                <a:gd name="connsiteX73" fmla="*/ 3696558 w 4876800"/>
                <a:gd name="connsiteY73" fmla="*/ 2428875 h 4876800"/>
                <a:gd name="connsiteX74" fmla="*/ 3193838 w 4876800"/>
                <a:gd name="connsiteY74" fmla="*/ 2428875 h 4876800"/>
                <a:gd name="connsiteX75" fmla="*/ 3098588 w 4876800"/>
                <a:gd name="connsiteY75" fmla="*/ 2333625 h 4876800"/>
                <a:gd name="connsiteX76" fmla="*/ 3193838 w 4876800"/>
                <a:gd name="connsiteY76" fmla="*/ 2238375 h 4876800"/>
                <a:gd name="connsiteX77" fmla="*/ 3193838 w 4876800"/>
                <a:gd name="connsiteY77" fmla="*/ 1781175 h 4876800"/>
                <a:gd name="connsiteX78" fmla="*/ 4357355 w 4876800"/>
                <a:gd name="connsiteY78" fmla="*/ 1781175 h 4876800"/>
                <a:gd name="connsiteX79" fmla="*/ 4452605 w 4876800"/>
                <a:gd name="connsiteY79" fmla="*/ 1876425 h 4876800"/>
                <a:gd name="connsiteX80" fmla="*/ 4357355 w 4876800"/>
                <a:gd name="connsiteY80" fmla="*/ 1971675 h 4876800"/>
                <a:gd name="connsiteX81" fmla="*/ 3193838 w 4876800"/>
                <a:gd name="connsiteY81" fmla="*/ 1971675 h 4876800"/>
                <a:gd name="connsiteX82" fmla="*/ 3098588 w 4876800"/>
                <a:gd name="connsiteY82" fmla="*/ 1876425 h 4876800"/>
                <a:gd name="connsiteX83" fmla="*/ 3193838 w 4876800"/>
                <a:gd name="connsiteY83" fmla="*/ 1781175 h 4876800"/>
                <a:gd name="connsiteX84" fmla="*/ 3193838 w 4876800"/>
                <a:gd name="connsiteY84" fmla="*/ 1323975 h 4876800"/>
                <a:gd name="connsiteX85" fmla="*/ 4357355 w 4876800"/>
                <a:gd name="connsiteY85" fmla="*/ 1323975 h 4876800"/>
                <a:gd name="connsiteX86" fmla="*/ 4452605 w 4876800"/>
                <a:gd name="connsiteY86" fmla="*/ 1419225 h 4876800"/>
                <a:gd name="connsiteX87" fmla="*/ 4357355 w 4876800"/>
                <a:gd name="connsiteY87" fmla="*/ 1514475 h 4876800"/>
                <a:gd name="connsiteX88" fmla="*/ 3193838 w 4876800"/>
                <a:gd name="connsiteY88" fmla="*/ 1514475 h 4876800"/>
                <a:gd name="connsiteX89" fmla="*/ 3098588 w 4876800"/>
                <a:gd name="connsiteY89" fmla="*/ 1419225 h 4876800"/>
                <a:gd name="connsiteX90" fmla="*/ 3193838 w 4876800"/>
                <a:gd name="connsiteY90" fmla="*/ 1323975 h 4876800"/>
                <a:gd name="connsiteX91" fmla="*/ 2418302 w 4876800"/>
                <a:gd name="connsiteY91" fmla="*/ 1296086 h 4876800"/>
                <a:gd name="connsiteX92" fmla="*/ 1666694 w 4876800"/>
                <a:gd name="connsiteY92" fmla="*/ 2047684 h 4876800"/>
                <a:gd name="connsiteX93" fmla="*/ 1666656 w 4876800"/>
                <a:gd name="connsiteY93" fmla="*/ 2047713 h 4876800"/>
                <a:gd name="connsiteX94" fmla="*/ 1599333 w 4876800"/>
                <a:gd name="connsiteY94" fmla="*/ 2075583 h 4876800"/>
                <a:gd name="connsiteX95" fmla="*/ 535895 w 4876800"/>
                <a:gd name="connsiteY95" fmla="*/ 2075583 h 4876800"/>
                <a:gd name="connsiteX96" fmla="*/ 1599333 w 4876800"/>
                <a:gd name="connsiteY96" fmla="*/ 3048000 h 4876800"/>
                <a:gd name="connsiteX97" fmla="*/ 2667000 w 4876800"/>
                <a:gd name="connsiteY97" fmla="*/ 1980333 h 4876800"/>
                <a:gd name="connsiteX98" fmla="*/ 2418302 w 4876800"/>
                <a:gd name="connsiteY98" fmla="*/ 1296086 h 4876800"/>
                <a:gd name="connsiteX99" fmla="*/ 1694583 w 4876800"/>
                <a:gd name="connsiteY99" fmla="*/ 916895 h 4876800"/>
                <a:gd name="connsiteX100" fmla="*/ 1694583 w 4876800"/>
                <a:gd name="connsiteY100" fmla="*/ 1750380 h 4876800"/>
                <a:gd name="connsiteX101" fmla="*/ 2283571 w 4876800"/>
                <a:gd name="connsiteY101" fmla="*/ 1161402 h 4876800"/>
                <a:gd name="connsiteX102" fmla="*/ 1694583 w 4876800"/>
                <a:gd name="connsiteY102" fmla="*/ 916895 h 4876800"/>
                <a:gd name="connsiteX103" fmla="*/ 1599333 w 4876800"/>
                <a:gd name="connsiteY103" fmla="*/ 722176 h 4876800"/>
                <a:gd name="connsiteX104" fmla="*/ 2857500 w 4876800"/>
                <a:gd name="connsiteY104" fmla="*/ 1980333 h 4876800"/>
                <a:gd name="connsiteX105" fmla="*/ 1599333 w 4876800"/>
                <a:gd name="connsiteY105" fmla="*/ 3238500 h 4876800"/>
                <a:gd name="connsiteX106" fmla="*/ 341176 w 4876800"/>
                <a:gd name="connsiteY106" fmla="*/ 1980333 h 4876800"/>
                <a:gd name="connsiteX107" fmla="*/ 436426 w 4876800"/>
                <a:gd name="connsiteY107" fmla="*/ 1885083 h 4876800"/>
                <a:gd name="connsiteX108" fmla="*/ 1504083 w 4876800"/>
                <a:gd name="connsiteY108" fmla="*/ 1885083 h 4876800"/>
                <a:gd name="connsiteX109" fmla="*/ 1504083 w 4876800"/>
                <a:gd name="connsiteY109" fmla="*/ 817426 h 4876800"/>
                <a:gd name="connsiteX110" fmla="*/ 1599333 w 4876800"/>
                <a:gd name="connsiteY110" fmla="*/ 722176 h 4876800"/>
                <a:gd name="connsiteX111" fmla="*/ 1162907 w 4876800"/>
                <a:gd name="connsiteY111" fmla="*/ 575719 h 4876800"/>
                <a:gd name="connsiteX112" fmla="*/ 194710 w 4876800"/>
                <a:gd name="connsiteY112" fmla="*/ 1543917 h 4876800"/>
                <a:gd name="connsiteX113" fmla="*/ 1162907 w 4876800"/>
                <a:gd name="connsiteY113" fmla="*/ 1543917 h 4876800"/>
                <a:gd name="connsiteX114" fmla="*/ 4010025 w 4876800"/>
                <a:gd name="connsiteY114" fmla="*/ 325183 h 4876800"/>
                <a:gd name="connsiteX115" fmla="*/ 4010025 w 4876800"/>
                <a:gd name="connsiteY115" fmla="*/ 771525 h 4876800"/>
                <a:gd name="connsiteX116" fmla="*/ 4105275 w 4876800"/>
                <a:gd name="connsiteY116" fmla="*/ 866775 h 4876800"/>
                <a:gd name="connsiteX117" fmla="*/ 4551693 w 4876800"/>
                <a:gd name="connsiteY117" fmla="*/ 866775 h 4876800"/>
                <a:gd name="connsiteX118" fmla="*/ 1085850 w 4876800"/>
                <a:gd name="connsiteY118" fmla="*/ 0 h 4876800"/>
                <a:gd name="connsiteX119" fmla="*/ 3914775 w 4876800"/>
                <a:gd name="connsiteY119" fmla="*/ 0 h 4876800"/>
                <a:gd name="connsiteX120" fmla="*/ 3982117 w 4876800"/>
                <a:gd name="connsiteY120" fmla="*/ 27898 h 4876800"/>
                <a:gd name="connsiteX121" fmla="*/ 4848892 w 4876800"/>
                <a:gd name="connsiteY121" fmla="*/ 894550 h 4876800"/>
                <a:gd name="connsiteX122" fmla="*/ 4876800 w 4876800"/>
                <a:gd name="connsiteY122" fmla="*/ 961901 h 4876800"/>
                <a:gd name="connsiteX123" fmla="*/ 4876800 w 4876800"/>
                <a:gd name="connsiteY123" fmla="*/ 4591050 h 4876800"/>
                <a:gd name="connsiteX124" fmla="*/ 4591050 w 4876800"/>
                <a:gd name="connsiteY124" fmla="*/ 4876800 h 4876800"/>
                <a:gd name="connsiteX125" fmla="*/ 1085850 w 4876800"/>
                <a:gd name="connsiteY125" fmla="*/ 4876800 h 4876800"/>
                <a:gd name="connsiteX126" fmla="*/ 800100 w 4876800"/>
                <a:gd name="connsiteY126" fmla="*/ 4591050 h 4876800"/>
                <a:gd name="connsiteX127" fmla="*/ 800100 w 4876800"/>
                <a:gd name="connsiteY127" fmla="*/ 3775072 h 4876800"/>
                <a:gd name="connsiteX128" fmla="*/ 895350 w 4876800"/>
                <a:gd name="connsiteY128" fmla="*/ 3679822 h 4876800"/>
                <a:gd name="connsiteX129" fmla="*/ 990600 w 4876800"/>
                <a:gd name="connsiteY129" fmla="*/ 3775072 h 4876800"/>
                <a:gd name="connsiteX130" fmla="*/ 990600 w 4876800"/>
                <a:gd name="connsiteY130" fmla="*/ 4591050 h 4876800"/>
                <a:gd name="connsiteX131" fmla="*/ 1085850 w 4876800"/>
                <a:gd name="connsiteY131" fmla="*/ 4686300 h 4876800"/>
                <a:gd name="connsiteX132" fmla="*/ 4591050 w 4876800"/>
                <a:gd name="connsiteY132" fmla="*/ 4686300 h 4876800"/>
                <a:gd name="connsiteX133" fmla="*/ 4686300 w 4876800"/>
                <a:gd name="connsiteY133" fmla="*/ 4591050 h 4876800"/>
                <a:gd name="connsiteX134" fmla="*/ 4686300 w 4876800"/>
                <a:gd name="connsiteY134" fmla="*/ 1057275 h 4876800"/>
                <a:gd name="connsiteX135" fmla="*/ 4105275 w 4876800"/>
                <a:gd name="connsiteY135" fmla="*/ 1057275 h 4876800"/>
                <a:gd name="connsiteX136" fmla="*/ 3819525 w 4876800"/>
                <a:gd name="connsiteY136" fmla="*/ 771525 h 4876800"/>
                <a:gd name="connsiteX137" fmla="*/ 3819525 w 4876800"/>
                <a:gd name="connsiteY137" fmla="*/ 190500 h 4876800"/>
                <a:gd name="connsiteX138" fmla="*/ 1085850 w 4876800"/>
                <a:gd name="connsiteY138" fmla="*/ 190500 h 4876800"/>
                <a:gd name="connsiteX139" fmla="*/ 990600 w 4876800"/>
                <a:gd name="connsiteY139" fmla="*/ 285750 h 4876800"/>
                <a:gd name="connsiteX140" fmla="*/ 990600 w 4876800"/>
                <a:gd name="connsiteY140" fmla="*/ 409737 h 4876800"/>
                <a:gd name="connsiteX141" fmla="*/ 1258167 w 4876800"/>
                <a:gd name="connsiteY141" fmla="*/ 381000 h 4876800"/>
                <a:gd name="connsiteX142" fmla="*/ 1353417 w 4876800"/>
                <a:gd name="connsiteY142" fmla="*/ 476250 h 4876800"/>
                <a:gd name="connsiteX143" fmla="*/ 1353417 w 4876800"/>
                <a:gd name="connsiteY143" fmla="*/ 1639167 h 4876800"/>
                <a:gd name="connsiteX144" fmla="*/ 1258167 w 4876800"/>
                <a:gd name="connsiteY144" fmla="*/ 1734417 h 4876800"/>
                <a:gd name="connsiteX145" fmla="*/ 95250 w 4876800"/>
                <a:gd name="connsiteY145" fmla="*/ 1734417 h 4876800"/>
                <a:gd name="connsiteX146" fmla="*/ 0 w 4876800"/>
                <a:gd name="connsiteY146" fmla="*/ 1639167 h 4876800"/>
                <a:gd name="connsiteX147" fmla="*/ 800100 w 4876800"/>
                <a:gd name="connsiteY147" fmla="*/ 467334 h 4876800"/>
                <a:gd name="connsiteX148" fmla="*/ 800100 w 4876800"/>
                <a:gd name="connsiteY148" fmla="*/ 285750 h 4876800"/>
                <a:gd name="connsiteX149" fmla="*/ 1085850 w 4876800"/>
                <a:gd name="connsiteY149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4876800" h="4876800">
                  <a:moveTo>
                    <a:pt x="1751685" y="4114209"/>
                  </a:moveTo>
                  <a:cubicBezTo>
                    <a:pt x="1699164" y="4114209"/>
                    <a:pt x="1656435" y="4156939"/>
                    <a:pt x="1656435" y="4209459"/>
                  </a:cubicBezTo>
                  <a:cubicBezTo>
                    <a:pt x="1656435" y="4261980"/>
                    <a:pt x="1699164" y="4304709"/>
                    <a:pt x="1751685" y="4304709"/>
                  </a:cubicBezTo>
                  <a:cubicBezTo>
                    <a:pt x="1804206" y="4304709"/>
                    <a:pt x="1846935" y="4261971"/>
                    <a:pt x="1846935" y="4209459"/>
                  </a:cubicBezTo>
                  <a:cubicBezTo>
                    <a:pt x="1846935" y="4183790"/>
                    <a:pt x="1836677" y="4160491"/>
                    <a:pt x="1820103" y="4143347"/>
                  </a:cubicBezTo>
                  <a:cubicBezTo>
                    <a:pt x="1819637" y="4142908"/>
                    <a:pt x="1819141" y="4142527"/>
                    <a:pt x="1818684" y="4142070"/>
                  </a:cubicBezTo>
                  <a:cubicBezTo>
                    <a:pt x="1818294" y="4141680"/>
                    <a:pt x="1817960" y="4141251"/>
                    <a:pt x="1817579" y="4140851"/>
                  </a:cubicBezTo>
                  <a:cubicBezTo>
                    <a:pt x="1800453" y="4124392"/>
                    <a:pt x="1777260" y="4114209"/>
                    <a:pt x="1751685" y="4114209"/>
                  </a:cubicBezTo>
                  <a:close/>
                  <a:moveTo>
                    <a:pt x="3235985" y="4113809"/>
                  </a:moveTo>
                  <a:cubicBezTo>
                    <a:pt x="3183464" y="4113809"/>
                    <a:pt x="3140735" y="4156539"/>
                    <a:pt x="3140735" y="4209059"/>
                  </a:cubicBezTo>
                  <a:cubicBezTo>
                    <a:pt x="3140735" y="4261580"/>
                    <a:pt x="3183464" y="4304309"/>
                    <a:pt x="3235985" y="4304309"/>
                  </a:cubicBezTo>
                  <a:cubicBezTo>
                    <a:pt x="3288506" y="4304309"/>
                    <a:pt x="3331235" y="4261580"/>
                    <a:pt x="3331235" y="4209059"/>
                  </a:cubicBezTo>
                  <a:cubicBezTo>
                    <a:pt x="3331235" y="4156539"/>
                    <a:pt x="3288506" y="4113809"/>
                    <a:pt x="3235985" y="4113809"/>
                  </a:cubicBezTo>
                  <a:close/>
                  <a:moveTo>
                    <a:pt x="2483472" y="3387128"/>
                  </a:moveTo>
                  <a:cubicBezTo>
                    <a:pt x="2430951" y="3387128"/>
                    <a:pt x="2388222" y="3429857"/>
                    <a:pt x="2388222" y="3482378"/>
                  </a:cubicBezTo>
                  <a:cubicBezTo>
                    <a:pt x="2388222" y="3534899"/>
                    <a:pt x="2430951" y="3577628"/>
                    <a:pt x="2483472" y="3577628"/>
                  </a:cubicBezTo>
                  <a:cubicBezTo>
                    <a:pt x="2535993" y="3577628"/>
                    <a:pt x="2578722" y="3534899"/>
                    <a:pt x="2578722" y="3482378"/>
                  </a:cubicBezTo>
                  <a:cubicBezTo>
                    <a:pt x="2578722" y="3429857"/>
                    <a:pt x="2535993" y="3387128"/>
                    <a:pt x="2483472" y="3387128"/>
                  </a:cubicBezTo>
                  <a:close/>
                  <a:moveTo>
                    <a:pt x="895350" y="3333750"/>
                  </a:moveTo>
                  <a:cubicBezTo>
                    <a:pt x="920400" y="3333750"/>
                    <a:pt x="944975" y="3343932"/>
                    <a:pt x="962682" y="3361658"/>
                  </a:cubicBezTo>
                  <a:cubicBezTo>
                    <a:pt x="980408" y="3379375"/>
                    <a:pt x="990600" y="3403949"/>
                    <a:pt x="990600" y="3429000"/>
                  </a:cubicBezTo>
                  <a:cubicBezTo>
                    <a:pt x="990600" y="3454051"/>
                    <a:pt x="980408" y="3478625"/>
                    <a:pt x="962682" y="3496332"/>
                  </a:cubicBezTo>
                  <a:cubicBezTo>
                    <a:pt x="944975" y="3514058"/>
                    <a:pt x="920400" y="3524250"/>
                    <a:pt x="895350" y="3524250"/>
                  </a:cubicBezTo>
                  <a:cubicBezTo>
                    <a:pt x="870299" y="3524250"/>
                    <a:pt x="845725" y="3514058"/>
                    <a:pt x="828008" y="3496332"/>
                  </a:cubicBezTo>
                  <a:cubicBezTo>
                    <a:pt x="810282" y="3478625"/>
                    <a:pt x="800100" y="3454051"/>
                    <a:pt x="800100" y="3429000"/>
                  </a:cubicBezTo>
                  <a:cubicBezTo>
                    <a:pt x="800100" y="3403949"/>
                    <a:pt x="810291" y="3379375"/>
                    <a:pt x="828008" y="3361658"/>
                  </a:cubicBezTo>
                  <a:cubicBezTo>
                    <a:pt x="845725" y="3343932"/>
                    <a:pt x="870299" y="3333750"/>
                    <a:pt x="895350" y="3333750"/>
                  </a:cubicBezTo>
                  <a:close/>
                  <a:moveTo>
                    <a:pt x="4172626" y="3196628"/>
                  </a:moveTo>
                  <a:cubicBezTo>
                    <a:pt x="4120115" y="3196628"/>
                    <a:pt x="4077376" y="3239357"/>
                    <a:pt x="4077376" y="3291878"/>
                  </a:cubicBezTo>
                  <a:cubicBezTo>
                    <a:pt x="4077376" y="3344399"/>
                    <a:pt x="4120105" y="3387128"/>
                    <a:pt x="4172626" y="3387128"/>
                  </a:cubicBezTo>
                  <a:cubicBezTo>
                    <a:pt x="4225147" y="3387128"/>
                    <a:pt x="4267876" y="3344399"/>
                    <a:pt x="4267876" y="3291878"/>
                  </a:cubicBezTo>
                  <a:cubicBezTo>
                    <a:pt x="4267876" y="3239357"/>
                    <a:pt x="4225147" y="3196628"/>
                    <a:pt x="4172626" y="3196628"/>
                  </a:cubicBezTo>
                  <a:close/>
                  <a:moveTo>
                    <a:pt x="4172645" y="3006138"/>
                  </a:moveTo>
                  <a:cubicBezTo>
                    <a:pt x="4330208" y="3006138"/>
                    <a:pt x="4458395" y="3134325"/>
                    <a:pt x="4458395" y="3291888"/>
                  </a:cubicBezTo>
                  <a:cubicBezTo>
                    <a:pt x="4458395" y="3449450"/>
                    <a:pt x="4330208" y="3577638"/>
                    <a:pt x="4172645" y="3577638"/>
                  </a:cubicBezTo>
                  <a:cubicBezTo>
                    <a:pt x="4124077" y="3577638"/>
                    <a:pt x="4078310" y="3565427"/>
                    <a:pt x="4038219" y="3543957"/>
                  </a:cubicBezTo>
                  <a:lnTo>
                    <a:pt x="3494579" y="4087597"/>
                  </a:lnTo>
                  <a:cubicBezTo>
                    <a:pt x="3511982" y="4124477"/>
                    <a:pt x="3521754" y="4165645"/>
                    <a:pt x="3521754" y="4209059"/>
                  </a:cubicBezTo>
                  <a:cubicBezTo>
                    <a:pt x="3521754" y="4366622"/>
                    <a:pt x="3393567" y="4494809"/>
                    <a:pt x="3236004" y="4494809"/>
                  </a:cubicBezTo>
                  <a:cubicBezTo>
                    <a:pt x="3078442" y="4494809"/>
                    <a:pt x="2950254" y="4366622"/>
                    <a:pt x="2950254" y="4209059"/>
                  </a:cubicBezTo>
                  <a:cubicBezTo>
                    <a:pt x="2950254" y="4164568"/>
                    <a:pt x="2960484" y="4122430"/>
                    <a:pt x="2978696" y="4084853"/>
                  </a:cubicBezTo>
                  <a:lnTo>
                    <a:pt x="2624566" y="3730723"/>
                  </a:lnTo>
                  <a:cubicBezTo>
                    <a:pt x="2582913" y="3754479"/>
                    <a:pt x="2534783" y="3768128"/>
                    <a:pt x="2483491" y="3768128"/>
                  </a:cubicBezTo>
                  <a:cubicBezTo>
                    <a:pt x="2438076" y="3768128"/>
                    <a:pt x="2395137" y="3757431"/>
                    <a:pt x="2356970" y="3738496"/>
                  </a:cubicBezTo>
                  <a:lnTo>
                    <a:pt x="2009403" y="4086063"/>
                  </a:lnTo>
                  <a:cubicBezTo>
                    <a:pt x="2027367" y="4123430"/>
                    <a:pt x="2037445" y="4165282"/>
                    <a:pt x="2037445" y="4209450"/>
                  </a:cubicBezTo>
                  <a:cubicBezTo>
                    <a:pt x="2037445" y="4367013"/>
                    <a:pt x="1909257" y="4495200"/>
                    <a:pt x="1751695" y="4495200"/>
                  </a:cubicBezTo>
                  <a:cubicBezTo>
                    <a:pt x="1594132" y="4495200"/>
                    <a:pt x="1465945" y="4367013"/>
                    <a:pt x="1465945" y="4209450"/>
                  </a:cubicBezTo>
                  <a:cubicBezTo>
                    <a:pt x="1465945" y="4051887"/>
                    <a:pt x="1594132" y="3923700"/>
                    <a:pt x="1751695" y="3923700"/>
                  </a:cubicBezTo>
                  <a:cubicBezTo>
                    <a:pt x="1795643" y="3923700"/>
                    <a:pt x="1837306" y="3933692"/>
                    <a:pt x="1874539" y="3951503"/>
                  </a:cubicBezTo>
                  <a:lnTo>
                    <a:pt x="2224059" y="3601984"/>
                  </a:lnTo>
                  <a:cubicBezTo>
                    <a:pt x="2207199" y="3565570"/>
                    <a:pt x="2197722" y="3525069"/>
                    <a:pt x="2197722" y="3482378"/>
                  </a:cubicBezTo>
                  <a:cubicBezTo>
                    <a:pt x="2197722" y="3324816"/>
                    <a:pt x="2325909" y="3196628"/>
                    <a:pt x="2483472" y="3196628"/>
                  </a:cubicBezTo>
                  <a:cubicBezTo>
                    <a:pt x="2641034" y="3196628"/>
                    <a:pt x="2769222" y="3324816"/>
                    <a:pt x="2769222" y="3482378"/>
                  </a:cubicBezTo>
                  <a:cubicBezTo>
                    <a:pt x="2769222" y="3519049"/>
                    <a:pt x="2762212" y="3554092"/>
                    <a:pt x="2749582" y="3586324"/>
                  </a:cubicBezTo>
                  <a:lnTo>
                    <a:pt x="3113989" y="3950732"/>
                  </a:lnTo>
                  <a:cubicBezTo>
                    <a:pt x="3151013" y="3933177"/>
                    <a:pt x="3192370" y="3923309"/>
                    <a:pt x="3236004" y="3923309"/>
                  </a:cubicBezTo>
                  <a:cubicBezTo>
                    <a:pt x="3280695" y="3923309"/>
                    <a:pt x="3323024" y="3933644"/>
                    <a:pt x="3360734" y="3952018"/>
                  </a:cubicBezTo>
                  <a:lnTo>
                    <a:pt x="3909498" y="3403254"/>
                  </a:lnTo>
                  <a:cubicBezTo>
                    <a:pt x="3894953" y="3369012"/>
                    <a:pt x="3886895" y="3331378"/>
                    <a:pt x="3886895" y="3291888"/>
                  </a:cubicBezTo>
                  <a:cubicBezTo>
                    <a:pt x="3886895" y="3134325"/>
                    <a:pt x="4015083" y="3006138"/>
                    <a:pt x="4172645" y="3006138"/>
                  </a:cubicBezTo>
                  <a:close/>
                  <a:moveTo>
                    <a:pt x="4130231" y="2238375"/>
                  </a:moveTo>
                  <a:cubicBezTo>
                    <a:pt x="4155282" y="2238375"/>
                    <a:pt x="4179856" y="2248567"/>
                    <a:pt x="4197563" y="2266283"/>
                  </a:cubicBezTo>
                  <a:cubicBezTo>
                    <a:pt x="4215289" y="2283999"/>
                    <a:pt x="4225481" y="2308574"/>
                    <a:pt x="4225481" y="2333625"/>
                  </a:cubicBezTo>
                  <a:cubicBezTo>
                    <a:pt x="4225481" y="2358676"/>
                    <a:pt x="4215280" y="2383250"/>
                    <a:pt x="4197563" y="2400957"/>
                  </a:cubicBezTo>
                  <a:cubicBezTo>
                    <a:pt x="4179856" y="2418683"/>
                    <a:pt x="4155282" y="2428875"/>
                    <a:pt x="4130231" y="2428875"/>
                  </a:cubicBezTo>
                  <a:cubicBezTo>
                    <a:pt x="4105085" y="2428875"/>
                    <a:pt x="4080606" y="2418673"/>
                    <a:pt x="4062889" y="2400957"/>
                  </a:cubicBezTo>
                  <a:cubicBezTo>
                    <a:pt x="4045163" y="2383250"/>
                    <a:pt x="4034981" y="2358676"/>
                    <a:pt x="4034981" y="2333625"/>
                  </a:cubicBezTo>
                  <a:cubicBezTo>
                    <a:pt x="4034981" y="2308574"/>
                    <a:pt x="4045173" y="2283999"/>
                    <a:pt x="4062889" y="2266283"/>
                  </a:cubicBezTo>
                  <a:cubicBezTo>
                    <a:pt x="4080606" y="2248557"/>
                    <a:pt x="4105180" y="2238375"/>
                    <a:pt x="4130231" y="2238375"/>
                  </a:cubicBezTo>
                  <a:close/>
                  <a:moveTo>
                    <a:pt x="3193838" y="2238375"/>
                  </a:moveTo>
                  <a:lnTo>
                    <a:pt x="3696558" y="2238375"/>
                  </a:lnTo>
                  <a:cubicBezTo>
                    <a:pt x="3749155" y="2238375"/>
                    <a:pt x="3791808" y="2281028"/>
                    <a:pt x="3791808" y="2333625"/>
                  </a:cubicBezTo>
                  <a:cubicBezTo>
                    <a:pt x="3791808" y="2386222"/>
                    <a:pt x="3749155" y="2428875"/>
                    <a:pt x="3696558" y="2428875"/>
                  </a:cubicBezTo>
                  <a:lnTo>
                    <a:pt x="3193838" y="2428875"/>
                  </a:lnTo>
                  <a:cubicBezTo>
                    <a:pt x="3141231" y="2428875"/>
                    <a:pt x="3098588" y="2386222"/>
                    <a:pt x="3098588" y="2333625"/>
                  </a:cubicBezTo>
                  <a:cubicBezTo>
                    <a:pt x="3098588" y="2281028"/>
                    <a:pt x="3141241" y="2238375"/>
                    <a:pt x="3193838" y="2238375"/>
                  </a:cubicBezTo>
                  <a:close/>
                  <a:moveTo>
                    <a:pt x="3193838" y="1781175"/>
                  </a:moveTo>
                  <a:lnTo>
                    <a:pt x="4357355" y="1781175"/>
                  </a:lnTo>
                  <a:cubicBezTo>
                    <a:pt x="4409952" y="1781175"/>
                    <a:pt x="4452605" y="1823828"/>
                    <a:pt x="4452605" y="1876425"/>
                  </a:cubicBezTo>
                  <a:cubicBezTo>
                    <a:pt x="4452605" y="1929022"/>
                    <a:pt x="4409952" y="1971675"/>
                    <a:pt x="4357355" y="1971675"/>
                  </a:cubicBezTo>
                  <a:lnTo>
                    <a:pt x="3193838" y="1971675"/>
                  </a:lnTo>
                  <a:cubicBezTo>
                    <a:pt x="3141231" y="1971675"/>
                    <a:pt x="3098588" y="1929022"/>
                    <a:pt x="3098588" y="1876425"/>
                  </a:cubicBezTo>
                  <a:cubicBezTo>
                    <a:pt x="3098588" y="1823828"/>
                    <a:pt x="3141241" y="1781175"/>
                    <a:pt x="3193838" y="1781175"/>
                  </a:cubicBezTo>
                  <a:close/>
                  <a:moveTo>
                    <a:pt x="3193838" y="1323975"/>
                  </a:moveTo>
                  <a:lnTo>
                    <a:pt x="4357355" y="1323975"/>
                  </a:lnTo>
                  <a:cubicBezTo>
                    <a:pt x="4409952" y="1323975"/>
                    <a:pt x="4452605" y="1366628"/>
                    <a:pt x="4452605" y="1419225"/>
                  </a:cubicBezTo>
                  <a:cubicBezTo>
                    <a:pt x="4452605" y="1471822"/>
                    <a:pt x="4409952" y="1514475"/>
                    <a:pt x="4357355" y="1514475"/>
                  </a:cubicBezTo>
                  <a:lnTo>
                    <a:pt x="3193838" y="1514475"/>
                  </a:lnTo>
                  <a:cubicBezTo>
                    <a:pt x="3141231" y="1514475"/>
                    <a:pt x="3098588" y="1471822"/>
                    <a:pt x="3098588" y="1419225"/>
                  </a:cubicBezTo>
                  <a:cubicBezTo>
                    <a:pt x="3098588" y="1366628"/>
                    <a:pt x="3141241" y="1323975"/>
                    <a:pt x="3193838" y="1323975"/>
                  </a:cubicBezTo>
                  <a:close/>
                  <a:moveTo>
                    <a:pt x="2418302" y="1296086"/>
                  </a:moveTo>
                  <a:lnTo>
                    <a:pt x="1666694" y="2047684"/>
                  </a:lnTo>
                  <a:cubicBezTo>
                    <a:pt x="1666675" y="2047703"/>
                    <a:pt x="1666665" y="2047703"/>
                    <a:pt x="1666656" y="2047713"/>
                  </a:cubicBezTo>
                  <a:cubicBezTo>
                    <a:pt x="1649416" y="2064934"/>
                    <a:pt x="1625622" y="2075583"/>
                    <a:pt x="1599333" y="2075583"/>
                  </a:cubicBezTo>
                  <a:lnTo>
                    <a:pt x="535895" y="2075583"/>
                  </a:lnTo>
                  <a:cubicBezTo>
                    <a:pt x="584216" y="2619861"/>
                    <a:pt x="1042721" y="3048000"/>
                    <a:pt x="1599333" y="3048000"/>
                  </a:cubicBezTo>
                  <a:cubicBezTo>
                    <a:pt x="2188045" y="3048000"/>
                    <a:pt x="2667000" y="2569045"/>
                    <a:pt x="2667000" y="1980333"/>
                  </a:cubicBezTo>
                  <a:cubicBezTo>
                    <a:pt x="2667000" y="1720205"/>
                    <a:pt x="2573474" y="1481509"/>
                    <a:pt x="2418302" y="1296086"/>
                  </a:cubicBezTo>
                  <a:close/>
                  <a:moveTo>
                    <a:pt x="1694583" y="916895"/>
                  </a:moveTo>
                  <a:lnTo>
                    <a:pt x="1694583" y="1750380"/>
                  </a:lnTo>
                  <a:lnTo>
                    <a:pt x="2283571" y="1161402"/>
                  </a:lnTo>
                  <a:cubicBezTo>
                    <a:pt x="2121027" y="1025366"/>
                    <a:pt x="1917563" y="936688"/>
                    <a:pt x="1694583" y="916895"/>
                  </a:cubicBezTo>
                  <a:close/>
                  <a:moveTo>
                    <a:pt x="1599333" y="722176"/>
                  </a:moveTo>
                  <a:cubicBezTo>
                    <a:pt x="2293086" y="722176"/>
                    <a:pt x="2857500" y="1286580"/>
                    <a:pt x="2857500" y="1980333"/>
                  </a:cubicBezTo>
                  <a:cubicBezTo>
                    <a:pt x="2857500" y="2674086"/>
                    <a:pt x="2293086" y="3238500"/>
                    <a:pt x="1599333" y="3238500"/>
                  </a:cubicBezTo>
                  <a:cubicBezTo>
                    <a:pt x="905580" y="3238500"/>
                    <a:pt x="341176" y="2674086"/>
                    <a:pt x="341176" y="1980333"/>
                  </a:cubicBezTo>
                  <a:cubicBezTo>
                    <a:pt x="341176" y="1927736"/>
                    <a:pt x="383829" y="1885083"/>
                    <a:pt x="436426" y="1885083"/>
                  </a:cubicBezTo>
                  <a:lnTo>
                    <a:pt x="1504083" y="1885083"/>
                  </a:lnTo>
                  <a:lnTo>
                    <a:pt x="1504083" y="817426"/>
                  </a:lnTo>
                  <a:cubicBezTo>
                    <a:pt x="1504083" y="764829"/>
                    <a:pt x="1546736" y="722176"/>
                    <a:pt x="1599333" y="722176"/>
                  </a:cubicBezTo>
                  <a:close/>
                  <a:moveTo>
                    <a:pt x="1162907" y="575719"/>
                  </a:moveTo>
                  <a:cubicBezTo>
                    <a:pt x="650014" y="621258"/>
                    <a:pt x="240249" y="1031014"/>
                    <a:pt x="194710" y="1543917"/>
                  </a:cubicBezTo>
                  <a:lnTo>
                    <a:pt x="1162907" y="1543917"/>
                  </a:lnTo>
                  <a:close/>
                  <a:moveTo>
                    <a:pt x="4010025" y="325183"/>
                  </a:moveTo>
                  <a:lnTo>
                    <a:pt x="4010025" y="771525"/>
                  </a:lnTo>
                  <a:cubicBezTo>
                    <a:pt x="4010025" y="824046"/>
                    <a:pt x="4052754" y="866775"/>
                    <a:pt x="4105275" y="866775"/>
                  </a:cubicBezTo>
                  <a:lnTo>
                    <a:pt x="4551693" y="866775"/>
                  </a:lnTo>
                  <a:close/>
                  <a:moveTo>
                    <a:pt x="1085850" y="0"/>
                  </a:moveTo>
                  <a:lnTo>
                    <a:pt x="3914775" y="0"/>
                  </a:lnTo>
                  <a:cubicBezTo>
                    <a:pt x="3940035" y="0"/>
                    <a:pt x="3964257" y="10039"/>
                    <a:pt x="3982117" y="27898"/>
                  </a:cubicBezTo>
                  <a:lnTo>
                    <a:pt x="4848892" y="894550"/>
                  </a:lnTo>
                  <a:cubicBezTo>
                    <a:pt x="4866761" y="912409"/>
                    <a:pt x="4876800" y="936641"/>
                    <a:pt x="4876800" y="961901"/>
                  </a:cubicBezTo>
                  <a:lnTo>
                    <a:pt x="4876800" y="4591050"/>
                  </a:lnTo>
                  <a:cubicBezTo>
                    <a:pt x="4876800" y="4748612"/>
                    <a:pt x="4748612" y="4876800"/>
                    <a:pt x="4591050" y="4876800"/>
                  </a:cubicBezTo>
                  <a:lnTo>
                    <a:pt x="1085850" y="4876800"/>
                  </a:lnTo>
                  <a:cubicBezTo>
                    <a:pt x="928287" y="4876800"/>
                    <a:pt x="800100" y="4748612"/>
                    <a:pt x="800100" y="4591050"/>
                  </a:cubicBezTo>
                  <a:lnTo>
                    <a:pt x="800100" y="3775072"/>
                  </a:lnTo>
                  <a:cubicBezTo>
                    <a:pt x="800100" y="3722475"/>
                    <a:pt x="842753" y="3679822"/>
                    <a:pt x="895350" y="3679822"/>
                  </a:cubicBezTo>
                  <a:cubicBezTo>
                    <a:pt x="947947" y="3679822"/>
                    <a:pt x="990600" y="3722475"/>
                    <a:pt x="990600" y="3775072"/>
                  </a:cubicBezTo>
                  <a:lnTo>
                    <a:pt x="990600" y="4591050"/>
                  </a:lnTo>
                  <a:cubicBezTo>
                    <a:pt x="990600" y="4643571"/>
                    <a:pt x="1033329" y="4686300"/>
                    <a:pt x="1085850" y="4686300"/>
                  </a:cubicBezTo>
                  <a:lnTo>
                    <a:pt x="4591050" y="4686300"/>
                  </a:lnTo>
                  <a:cubicBezTo>
                    <a:pt x="4643571" y="4686300"/>
                    <a:pt x="4686300" y="4643571"/>
                    <a:pt x="4686300" y="4591050"/>
                  </a:cubicBezTo>
                  <a:lnTo>
                    <a:pt x="4686300" y="1057275"/>
                  </a:lnTo>
                  <a:lnTo>
                    <a:pt x="4105275" y="1057275"/>
                  </a:lnTo>
                  <a:cubicBezTo>
                    <a:pt x="3947712" y="1057275"/>
                    <a:pt x="3819525" y="929087"/>
                    <a:pt x="3819525" y="771525"/>
                  </a:cubicBezTo>
                  <a:lnTo>
                    <a:pt x="3819525" y="190500"/>
                  </a:lnTo>
                  <a:lnTo>
                    <a:pt x="1085850" y="190500"/>
                  </a:lnTo>
                  <a:cubicBezTo>
                    <a:pt x="1033329" y="190500"/>
                    <a:pt x="990600" y="233229"/>
                    <a:pt x="990600" y="285750"/>
                  </a:cubicBezTo>
                  <a:lnTo>
                    <a:pt x="990600" y="409737"/>
                  </a:lnTo>
                  <a:cubicBezTo>
                    <a:pt x="1076868" y="390972"/>
                    <a:pt x="1166365" y="381000"/>
                    <a:pt x="1258167" y="381000"/>
                  </a:cubicBezTo>
                  <a:cubicBezTo>
                    <a:pt x="1310764" y="381000"/>
                    <a:pt x="1353417" y="423653"/>
                    <a:pt x="1353417" y="476250"/>
                  </a:cubicBezTo>
                  <a:lnTo>
                    <a:pt x="1353417" y="1639167"/>
                  </a:lnTo>
                  <a:cubicBezTo>
                    <a:pt x="1353417" y="1691764"/>
                    <a:pt x="1310764" y="1734417"/>
                    <a:pt x="1258167" y="1734417"/>
                  </a:cubicBezTo>
                  <a:lnTo>
                    <a:pt x="95250" y="1734417"/>
                  </a:lnTo>
                  <a:cubicBezTo>
                    <a:pt x="42653" y="1734417"/>
                    <a:pt x="0" y="1691764"/>
                    <a:pt x="0" y="1639167"/>
                  </a:cubicBezTo>
                  <a:cubicBezTo>
                    <a:pt x="0" y="1106948"/>
                    <a:pt x="332184" y="650881"/>
                    <a:pt x="800100" y="467334"/>
                  </a:cubicBezTo>
                  <a:lnTo>
                    <a:pt x="800100" y="285750"/>
                  </a:lnTo>
                  <a:cubicBezTo>
                    <a:pt x="800100" y="128187"/>
                    <a:pt x="928287" y="0"/>
                    <a:pt x="10858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: Shape 82">
              <a:extLst>
                <a:ext uri="{FF2B5EF4-FFF2-40B4-BE49-F238E27FC236}">
                  <a16:creationId xmlns:a16="http://schemas.microsoft.com/office/drawing/2014/main" xmlns="" id="{E0BBA1C8-5707-4212-A95E-E11B48181F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9899" y="2456226"/>
              <a:ext cx="426720" cy="425891"/>
            </a:xfrm>
            <a:custGeom>
              <a:avLst/>
              <a:gdLst>
                <a:gd name="connsiteX0" fmla="*/ 561512 w 4876784"/>
                <a:gd name="connsiteY0" fmla="*/ 3669487 h 4867304"/>
                <a:gd name="connsiteX1" fmla="*/ 751002 w 4876784"/>
                <a:gd name="connsiteY1" fmla="*/ 3859615 h 4867304"/>
                <a:gd name="connsiteX2" fmla="*/ 751002 w 4876784"/>
                <a:gd name="connsiteY2" fmla="*/ 4677165 h 4867304"/>
                <a:gd name="connsiteX3" fmla="*/ 560874 w 4876784"/>
                <a:gd name="connsiteY3" fmla="*/ 4867294 h 4867304"/>
                <a:gd name="connsiteX4" fmla="*/ 560864 w 4876784"/>
                <a:gd name="connsiteY4" fmla="*/ 4867294 h 4867304"/>
                <a:gd name="connsiteX5" fmla="*/ 370736 w 4876784"/>
                <a:gd name="connsiteY5" fmla="*/ 4677165 h 4867304"/>
                <a:gd name="connsiteX6" fmla="*/ 370736 w 4876784"/>
                <a:gd name="connsiteY6" fmla="*/ 3859615 h 4867304"/>
                <a:gd name="connsiteX7" fmla="*/ 561512 w 4876784"/>
                <a:gd name="connsiteY7" fmla="*/ 3669487 h 4867304"/>
                <a:gd name="connsiteX8" fmla="*/ 1311881 w 4876784"/>
                <a:gd name="connsiteY8" fmla="*/ 2813894 h 4867304"/>
                <a:gd name="connsiteX9" fmla="*/ 1502000 w 4876784"/>
                <a:gd name="connsiteY9" fmla="*/ 3004013 h 4867304"/>
                <a:gd name="connsiteX10" fmla="*/ 1502019 w 4876784"/>
                <a:gd name="connsiteY10" fmla="*/ 4677165 h 4867304"/>
                <a:gd name="connsiteX11" fmla="*/ 1311891 w 4876784"/>
                <a:gd name="connsiteY11" fmla="*/ 4867293 h 4867304"/>
                <a:gd name="connsiteX12" fmla="*/ 1311881 w 4876784"/>
                <a:gd name="connsiteY12" fmla="*/ 4867293 h 4867304"/>
                <a:gd name="connsiteX13" fmla="*/ 1121753 w 4876784"/>
                <a:gd name="connsiteY13" fmla="*/ 4677165 h 4867304"/>
                <a:gd name="connsiteX14" fmla="*/ 1121753 w 4876784"/>
                <a:gd name="connsiteY14" fmla="*/ 3004022 h 4867304"/>
                <a:gd name="connsiteX15" fmla="*/ 1311881 w 4876784"/>
                <a:gd name="connsiteY15" fmla="*/ 2813894 h 4867304"/>
                <a:gd name="connsiteX16" fmla="*/ 565342 w 4876784"/>
                <a:gd name="connsiteY16" fmla="*/ 2633298 h 4867304"/>
                <a:gd name="connsiteX17" fmla="*/ 700615 w 4876784"/>
                <a:gd name="connsiteY17" fmla="*/ 2686945 h 4867304"/>
                <a:gd name="connsiteX18" fmla="*/ 704701 w 4876784"/>
                <a:gd name="connsiteY18" fmla="*/ 2955798 h 4867304"/>
                <a:gd name="connsiteX19" fmla="*/ 326597 w 4876784"/>
                <a:gd name="connsiteY19" fmla="*/ 3345561 h 4867304"/>
                <a:gd name="connsiteX20" fmla="*/ 190113 w 4876784"/>
                <a:gd name="connsiteY20" fmla="*/ 3403301 h 4867304"/>
                <a:gd name="connsiteX21" fmla="*/ 57744 w 4876784"/>
                <a:gd name="connsiteY21" fmla="*/ 3349637 h 4867304"/>
                <a:gd name="connsiteX22" fmla="*/ 53658 w 4876784"/>
                <a:gd name="connsiteY22" fmla="*/ 3080785 h 4867304"/>
                <a:gd name="connsiteX23" fmla="*/ 431762 w 4876784"/>
                <a:gd name="connsiteY23" fmla="*/ 2691022 h 4867304"/>
                <a:gd name="connsiteX24" fmla="*/ 565342 w 4876784"/>
                <a:gd name="connsiteY24" fmla="*/ 2633298 h 4867304"/>
                <a:gd name="connsiteX25" fmla="*/ 2794876 w 4876784"/>
                <a:gd name="connsiteY25" fmla="*/ 2633281 h 4867304"/>
                <a:gd name="connsiteX26" fmla="*/ 2985014 w 4876784"/>
                <a:gd name="connsiteY26" fmla="*/ 2823409 h 4867304"/>
                <a:gd name="connsiteX27" fmla="*/ 2985014 w 4876784"/>
                <a:gd name="connsiteY27" fmla="*/ 4677165 h 4867304"/>
                <a:gd name="connsiteX28" fmla="*/ 2794886 w 4876784"/>
                <a:gd name="connsiteY28" fmla="*/ 4867293 h 4867304"/>
                <a:gd name="connsiteX29" fmla="*/ 2794876 w 4876784"/>
                <a:gd name="connsiteY29" fmla="*/ 4867293 h 4867304"/>
                <a:gd name="connsiteX30" fmla="*/ 2604748 w 4876784"/>
                <a:gd name="connsiteY30" fmla="*/ 4677165 h 4867304"/>
                <a:gd name="connsiteX31" fmla="*/ 2604748 w 4876784"/>
                <a:gd name="connsiteY31" fmla="*/ 2823409 h 4867304"/>
                <a:gd name="connsiteX32" fmla="*/ 2794876 w 4876784"/>
                <a:gd name="connsiteY32" fmla="*/ 2633281 h 4867304"/>
                <a:gd name="connsiteX33" fmla="*/ 2053384 w 4876784"/>
                <a:gd name="connsiteY33" fmla="*/ 2395623 h 4867304"/>
                <a:gd name="connsiteX34" fmla="*/ 2243513 w 4876784"/>
                <a:gd name="connsiteY34" fmla="*/ 2585742 h 4867304"/>
                <a:gd name="connsiteX35" fmla="*/ 2243513 w 4876784"/>
                <a:gd name="connsiteY35" fmla="*/ 4677165 h 4867304"/>
                <a:gd name="connsiteX36" fmla="*/ 2053384 w 4876784"/>
                <a:gd name="connsiteY36" fmla="*/ 4867294 h 4867304"/>
                <a:gd name="connsiteX37" fmla="*/ 1863256 w 4876784"/>
                <a:gd name="connsiteY37" fmla="*/ 4677165 h 4867304"/>
                <a:gd name="connsiteX38" fmla="*/ 1863256 w 4876784"/>
                <a:gd name="connsiteY38" fmla="*/ 2585751 h 4867304"/>
                <a:gd name="connsiteX39" fmla="*/ 2053384 w 4876784"/>
                <a:gd name="connsiteY39" fmla="*/ 2395623 h 4867304"/>
                <a:gd name="connsiteX40" fmla="*/ 3545199 w 4876784"/>
                <a:gd name="connsiteY40" fmla="*/ 2272036 h 4867304"/>
                <a:gd name="connsiteX41" fmla="*/ 3736032 w 4876784"/>
                <a:gd name="connsiteY41" fmla="*/ 2462165 h 4867304"/>
                <a:gd name="connsiteX42" fmla="*/ 3736032 w 4876784"/>
                <a:gd name="connsiteY42" fmla="*/ 4677175 h 4867304"/>
                <a:gd name="connsiteX43" fmla="*/ 3545904 w 4876784"/>
                <a:gd name="connsiteY43" fmla="*/ 4867304 h 4867304"/>
                <a:gd name="connsiteX44" fmla="*/ 3545894 w 4876784"/>
                <a:gd name="connsiteY44" fmla="*/ 4867304 h 4867304"/>
                <a:gd name="connsiteX45" fmla="*/ 3355766 w 4876784"/>
                <a:gd name="connsiteY45" fmla="*/ 4677175 h 4867304"/>
                <a:gd name="connsiteX46" fmla="*/ 3355766 w 4876784"/>
                <a:gd name="connsiteY46" fmla="*/ 2462165 h 4867304"/>
                <a:gd name="connsiteX47" fmla="*/ 3545199 w 4876784"/>
                <a:gd name="connsiteY47" fmla="*/ 2272036 h 4867304"/>
                <a:gd name="connsiteX48" fmla="*/ 4296893 w 4876784"/>
                <a:gd name="connsiteY48" fmla="*/ 1625603 h 4867304"/>
                <a:gd name="connsiteX49" fmla="*/ 4487031 w 4876784"/>
                <a:gd name="connsiteY49" fmla="*/ 1815731 h 4867304"/>
                <a:gd name="connsiteX50" fmla="*/ 4487031 w 4876784"/>
                <a:gd name="connsiteY50" fmla="*/ 4677175 h 4867304"/>
                <a:gd name="connsiteX51" fmla="*/ 4296903 w 4876784"/>
                <a:gd name="connsiteY51" fmla="*/ 4867303 h 4867304"/>
                <a:gd name="connsiteX52" fmla="*/ 4296893 w 4876784"/>
                <a:gd name="connsiteY52" fmla="*/ 4867303 h 4867304"/>
                <a:gd name="connsiteX53" fmla="*/ 4106765 w 4876784"/>
                <a:gd name="connsiteY53" fmla="*/ 4677175 h 4867304"/>
                <a:gd name="connsiteX54" fmla="*/ 4106765 w 4876784"/>
                <a:gd name="connsiteY54" fmla="*/ 1815731 h 4867304"/>
                <a:gd name="connsiteX55" fmla="*/ 4296893 w 4876784"/>
                <a:gd name="connsiteY55" fmla="*/ 1625603 h 4867304"/>
                <a:gd name="connsiteX56" fmla="*/ 3736013 w 4876784"/>
                <a:gd name="connsiteY56" fmla="*/ 0 h 4867304"/>
                <a:gd name="connsiteX57" fmla="*/ 4306399 w 4876784"/>
                <a:gd name="connsiteY57" fmla="*/ 0 h 4867304"/>
                <a:gd name="connsiteX58" fmla="*/ 4876784 w 4876784"/>
                <a:gd name="connsiteY58" fmla="*/ 570385 h 4867304"/>
                <a:gd name="connsiteX59" fmla="*/ 4876784 w 4876784"/>
                <a:gd name="connsiteY59" fmla="*/ 1131265 h 4867304"/>
                <a:gd name="connsiteX60" fmla="*/ 4686656 w 4876784"/>
                <a:gd name="connsiteY60" fmla="*/ 1321394 h 4867304"/>
                <a:gd name="connsiteX61" fmla="*/ 4496527 w 4876784"/>
                <a:gd name="connsiteY61" fmla="*/ 1131265 h 4867304"/>
                <a:gd name="connsiteX62" fmla="*/ 4496527 w 4876784"/>
                <a:gd name="connsiteY62" fmla="*/ 658615 h 4867304"/>
                <a:gd name="connsiteX63" fmla="*/ 3109945 w 4876784"/>
                <a:gd name="connsiteY63" fmla="*/ 2044922 h 4867304"/>
                <a:gd name="connsiteX64" fmla="*/ 2695959 w 4876784"/>
                <a:gd name="connsiteY64" fmla="*/ 2214962 h 4867304"/>
                <a:gd name="connsiteX65" fmla="*/ 2303310 w 4876784"/>
                <a:gd name="connsiteY65" fmla="*/ 2044903 h 4867304"/>
                <a:gd name="connsiteX66" fmla="*/ 2079778 w 4876784"/>
                <a:gd name="connsiteY66" fmla="*/ 1821370 h 4867304"/>
                <a:gd name="connsiteX67" fmla="*/ 1946923 w 4876784"/>
                <a:gd name="connsiteY67" fmla="*/ 1758686 h 4867304"/>
                <a:gd name="connsiteX68" fmla="*/ 1808925 w 4876784"/>
                <a:gd name="connsiteY68" fmla="*/ 1823361 h 4867304"/>
                <a:gd name="connsiteX69" fmla="*/ 1807267 w 4876784"/>
                <a:gd name="connsiteY69" fmla="*/ 1825037 h 4867304"/>
                <a:gd name="connsiteX70" fmla="*/ 1399083 w 4876784"/>
                <a:gd name="connsiteY70" fmla="*/ 2235051 h 4867304"/>
                <a:gd name="connsiteX71" fmla="*/ 1264342 w 4876784"/>
                <a:gd name="connsiteY71" fmla="*/ 2291048 h 4867304"/>
                <a:gd name="connsiteX72" fmla="*/ 1130211 w 4876784"/>
                <a:gd name="connsiteY72" fmla="*/ 2235660 h 4867304"/>
                <a:gd name="connsiteX73" fmla="*/ 1129611 w 4876784"/>
                <a:gd name="connsiteY73" fmla="*/ 1966779 h 4867304"/>
                <a:gd name="connsiteX74" fmla="*/ 1537053 w 4876784"/>
                <a:gd name="connsiteY74" fmla="*/ 1557499 h 4867304"/>
                <a:gd name="connsiteX75" fmla="*/ 1945856 w 4876784"/>
                <a:gd name="connsiteY75" fmla="*/ 1378439 h 4867304"/>
                <a:gd name="connsiteX76" fmla="*/ 1950038 w 4876784"/>
                <a:gd name="connsiteY76" fmla="*/ 1378448 h 4867304"/>
                <a:gd name="connsiteX77" fmla="*/ 2348640 w 4876784"/>
                <a:gd name="connsiteY77" fmla="*/ 1552499 h 4867304"/>
                <a:gd name="connsiteX78" fmla="*/ 2572173 w 4876784"/>
                <a:gd name="connsiteY78" fmla="*/ 1776031 h 4867304"/>
                <a:gd name="connsiteX79" fmla="*/ 2703027 w 4876784"/>
                <a:gd name="connsiteY79" fmla="*/ 1834782 h 4867304"/>
                <a:gd name="connsiteX80" fmla="*/ 2706104 w 4876784"/>
                <a:gd name="connsiteY80" fmla="*/ 1834810 h 4867304"/>
                <a:gd name="connsiteX81" fmla="*/ 2841044 w 4876784"/>
                <a:gd name="connsiteY81" fmla="*/ 1776041 h 4867304"/>
                <a:gd name="connsiteX82" fmla="*/ 4237123 w 4876784"/>
                <a:gd name="connsiteY82" fmla="*/ 380257 h 4867304"/>
                <a:gd name="connsiteX83" fmla="*/ 3736013 w 4876784"/>
                <a:gd name="connsiteY83" fmla="*/ 380257 h 4867304"/>
                <a:gd name="connsiteX84" fmla="*/ 3545885 w 4876784"/>
                <a:gd name="connsiteY84" fmla="*/ 190128 h 4867304"/>
                <a:gd name="connsiteX85" fmla="*/ 3736013 w 4876784"/>
                <a:gd name="connsiteY85" fmla="*/ 0 h 486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876784" h="4867304">
                  <a:moveTo>
                    <a:pt x="561512" y="3669487"/>
                  </a:moveTo>
                  <a:cubicBezTo>
                    <a:pt x="666277" y="3669839"/>
                    <a:pt x="750993" y="3754860"/>
                    <a:pt x="751002" y="3859615"/>
                  </a:cubicBezTo>
                  <a:lnTo>
                    <a:pt x="751002" y="4677165"/>
                  </a:lnTo>
                  <a:cubicBezTo>
                    <a:pt x="751002" y="4782169"/>
                    <a:pt x="665877" y="4867294"/>
                    <a:pt x="560874" y="4867294"/>
                  </a:cubicBezTo>
                  <a:lnTo>
                    <a:pt x="560864" y="4867294"/>
                  </a:lnTo>
                  <a:cubicBezTo>
                    <a:pt x="455861" y="4867294"/>
                    <a:pt x="370736" y="4782159"/>
                    <a:pt x="370736" y="4677165"/>
                  </a:cubicBezTo>
                  <a:lnTo>
                    <a:pt x="370736" y="3859615"/>
                  </a:lnTo>
                  <a:cubicBezTo>
                    <a:pt x="370736" y="3754355"/>
                    <a:pt x="456261" y="3669125"/>
                    <a:pt x="561512" y="3669487"/>
                  </a:cubicBezTo>
                  <a:close/>
                  <a:moveTo>
                    <a:pt x="1311881" y="2813894"/>
                  </a:moveTo>
                  <a:cubicBezTo>
                    <a:pt x="1416885" y="2813894"/>
                    <a:pt x="1502000" y="2899018"/>
                    <a:pt x="1502000" y="3004013"/>
                  </a:cubicBezTo>
                  <a:lnTo>
                    <a:pt x="1502019" y="4677165"/>
                  </a:lnTo>
                  <a:cubicBezTo>
                    <a:pt x="1502019" y="4782168"/>
                    <a:pt x="1416885" y="4867293"/>
                    <a:pt x="1311891" y="4867293"/>
                  </a:cubicBezTo>
                  <a:lnTo>
                    <a:pt x="1311881" y="4867293"/>
                  </a:lnTo>
                  <a:cubicBezTo>
                    <a:pt x="1206878" y="4867293"/>
                    <a:pt x="1121753" y="4782159"/>
                    <a:pt x="1121753" y="4677165"/>
                  </a:cubicBezTo>
                  <a:lnTo>
                    <a:pt x="1121753" y="3004022"/>
                  </a:lnTo>
                  <a:cubicBezTo>
                    <a:pt x="1121753" y="2899018"/>
                    <a:pt x="1206887" y="2813894"/>
                    <a:pt x="1311881" y="2813894"/>
                  </a:cubicBezTo>
                  <a:close/>
                  <a:moveTo>
                    <a:pt x="565342" y="2633298"/>
                  </a:moveTo>
                  <a:cubicBezTo>
                    <a:pt x="613995" y="2632560"/>
                    <a:pt x="662930" y="2650384"/>
                    <a:pt x="700615" y="2686945"/>
                  </a:cubicBezTo>
                  <a:cubicBezTo>
                    <a:pt x="775986" y="2760059"/>
                    <a:pt x="777806" y="2880426"/>
                    <a:pt x="704701" y="2955798"/>
                  </a:cubicBezTo>
                  <a:lnTo>
                    <a:pt x="326597" y="3345561"/>
                  </a:lnTo>
                  <a:cubicBezTo>
                    <a:pt x="289326" y="3383984"/>
                    <a:pt x="239738" y="3403301"/>
                    <a:pt x="190113" y="3403301"/>
                  </a:cubicBezTo>
                  <a:cubicBezTo>
                    <a:pt x="142412" y="3403301"/>
                    <a:pt x="94682" y="3385480"/>
                    <a:pt x="57744" y="3349637"/>
                  </a:cubicBezTo>
                  <a:cubicBezTo>
                    <a:pt x="-17627" y="3276523"/>
                    <a:pt x="-19446" y="3156156"/>
                    <a:pt x="53658" y="3080785"/>
                  </a:cubicBezTo>
                  <a:lnTo>
                    <a:pt x="431762" y="2691022"/>
                  </a:lnTo>
                  <a:cubicBezTo>
                    <a:pt x="468319" y="2653336"/>
                    <a:pt x="516690" y="2634036"/>
                    <a:pt x="565342" y="2633298"/>
                  </a:cubicBezTo>
                  <a:close/>
                  <a:moveTo>
                    <a:pt x="2794876" y="2633281"/>
                  </a:moveTo>
                  <a:cubicBezTo>
                    <a:pt x="2899889" y="2633281"/>
                    <a:pt x="2985005" y="2718405"/>
                    <a:pt x="2985014" y="2823409"/>
                  </a:cubicBezTo>
                  <a:lnTo>
                    <a:pt x="2985014" y="4677165"/>
                  </a:lnTo>
                  <a:cubicBezTo>
                    <a:pt x="2985014" y="4782168"/>
                    <a:pt x="2899880" y="4867293"/>
                    <a:pt x="2794886" y="4867293"/>
                  </a:cubicBezTo>
                  <a:lnTo>
                    <a:pt x="2794876" y="4867293"/>
                  </a:lnTo>
                  <a:cubicBezTo>
                    <a:pt x="2689873" y="4867293"/>
                    <a:pt x="2604748" y="4782159"/>
                    <a:pt x="2604748" y="4677165"/>
                  </a:cubicBezTo>
                  <a:lnTo>
                    <a:pt x="2604748" y="2823409"/>
                  </a:lnTo>
                  <a:cubicBezTo>
                    <a:pt x="2604748" y="2718405"/>
                    <a:pt x="2689873" y="2633281"/>
                    <a:pt x="2794876" y="2633281"/>
                  </a:cubicBezTo>
                  <a:close/>
                  <a:moveTo>
                    <a:pt x="2053384" y="2395623"/>
                  </a:moveTo>
                  <a:cubicBezTo>
                    <a:pt x="2158388" y="2395623"/>
                    <a:pt x="2243503" y="2480748"/>
                    <a:pt x="2243513" y="2585742"/>
                  </a:cubicBezTo>
                  <a:lnTo>
                    <a:pt x="2243513" y="4677165"/>
                  </a:lnTo>
                  <a:cubicBezTo>
                    <a:pt x="2243513" y="4782169"/>
                    <a:pt x="2158388" y="4867294"/>
                    <a:pt x="2053384" y="4867294"/>
                  </a:cubicBezTo>
                  <a:cubicBezTo>
                    <a:pt x="1948381" y="4867294"/>
                    <a:pt x="1863256" y="4782159"/>
                    <a:pt x="1863256" y="4677165"/>
                  </a:cubicBezTo>
                  <a:lnTo>
                    <a:pt x="1863256" y="2585751"/>
                  </a:lnTo>
                  <a:cubicBezTo>
                    <a:pt x="1863256" y="2480748"/>
                    <a:pt x="1948390" y="2395623"/>
                    <a:pt x="2053384" y="2395623"/>
                  </a:cubicBezTo>
                  <a:close/>
                  <a:moveTo>
                    <a:pt x="3545199" y="2272036"/>
                  </a:moveTo>
                  <a:cubicBezTo>
                    <a:pt x="3650469" y="2271646"/>
                    <a:pt x="3736013" y="2356885"/>
                    <a:pt x="3736032" y="2462165"/>
                  </a:cubicBezTo>
                  <a:lnTo>
                    <a:pt x="3736032" y="4677175"/>
                  </a:lnTo>
                  <a:cubicBezTo>
                    <a:pt x="3736032" y="4782178"/>
                    <a:pt x="3650898" y="4867304"/>
                    <a:pt x="3545904" y="4867304"/>
                  </a:cubicBezTo>
                  <a:lnTo>
                    <a:pt x="3545894" y="4867304"/>
                  </a:lnTo>
                  <a:cubicBezTo>
                    <a:pt x="3440890" y="4867304"/>
                    <a:pt x="3355766" y="4782169"/>
                    <a:pt x="3355766" y="4677175"/>
                  </a:cubicBezTo>
                  <a:lnTo>
                    <a:pt x="3355766" y="2462165"/>
                  </a:lnTo>
                  <a:cubicBezTo>
                    <a:pt x="3355766" y="2357437"/>
                    <a:pt x="3440462" y="2272417"/>
                    <a:pt x="3545199" y="2272036"/>
                  </a:cubicBezTo>
                  <a:close/>
                  <a:moveTo>
                    <a:pt x="4296893" y="1625603"/>
                  </a:moveTo>
                  <a:cubicBezTo>
                    <a:pt x="4401906" y="1625603"/>
                    <a:pt x="4487022" y="1710718"/>
                    <a:pt x="4487031" y="1815731"/>
                  </a:cubicBezTo>
                  <a:lnTo>
                    <a:pt x="4487031" y="4677175"/>
                  </a:lnTo>
                  <a:cubicBezTo>
                    <a:pt x="4487031" y="4782178"/>
                    <a:pt x="4401897" y="4867303"/>
                    <a:pt x="4296903" y="4867303"/>
                  </a:cubicBezTo>
                  <a:lnTo>
                    <a:pt x="4296893" y="4867303"/>
                  </a:lnTo>
                  <a:cubicBezTo>
                    <a:pt x="4191889" y="4867303"/>
                    <a:pt x="4106765" y="4782169"/>
                    <a:pt x="4106765" y="4677175"/>
                  </a:cubicBezTo>
                  <a:lnTo>
                    <a:pt x="4106765" y="1815731"/>
                  </a:lnTo>
                  <a:cubicBezTo>
                    <a:pt x="4106765" y="1710728"/>
                    <a:pt x="4191889" y="1625603"/>
                    <a:pt x="4296893" y="1625603"/>
                  </a:cubicBezTo>
                  <a:close/>
                  <a:moveTo>
                    <a:pt x="3736013" y="0"/>
                  </a:moveTo>
                  <a:lnTo>
                    <a:pt x="4306399" y="0"/>
                  </a:lnTo>
                  <a:cubicBezTo>
                    <a:pt x="4620914" y="0"/>
                    <a:pt x="4876784" y="255879"/>
                    <a:pt x="4876784" y="570385"/>
                  </a:cubicBezTo>
                  <a:lnTo>
                    <a:pt x="4876784" y="1131265"/>
                  </a:lnTo>
                  <a:cubicBezTo>
                    <a:pt x="4876784" y="1236269"/>
                    <a:pt x="4791660" y="1321394"/>
                    <a:pt x="4686656" y="1321394"/>
                  </a:cubicBezTo>
                  <a:cubicBezTo>
                    <a:pt x="4581652" y="1321394"/>
                    <a:pt x="4496527" y="1236269"/>
                    <a:pt x="4496527" y="1131265"/>
                  </a:cubicBezTo>
                  <a:lnTo>
                    <a:pt x="4496527" y="658615"/>
                  </a:lnTo>
                  <a:lnTo>
                    <a:pt x="3109945" y="2044922"/>
                  </a:lnTo>
                  <a:cubicBezTo>
                    <a:pt x="2999064" y="2155822"/>
                    <a:pt x="2848064" y="2217820"/>
                    <a:pt x="2695959" y="2214962"/>
                  </a:cubicBezTo>
                  <a:cubicBezTo>
                    <a:pt x="2549684" y="2212238"/>
                    <a:pt x="2410238" y="2151840"/>
                    <a:pt x="2303310" y="2044903"/>
                  </a:cubicBezTo>
                  <a:lnTo>
                    <a:pt x="2079778" y="1821370"/>
                  </a:lnTo>
                  <a:cubicBezTo>
                    <a:pt x="2040887" y="1782480"/>
                    <a:pt x="1991224" y="1759048"/>
                    <a:pt x="1946923" y="1758686"/>
                  </a:cubicBezTo>
                  <a:cubicBezTo>
                    <a:pt x="1900365" y="1758220"/>
                    <a:pt x="1848625" y="1782470"/>
                    <a:pt x="1808925" y="1823361"/>
                  </a:cubicBezTo>
                  <a:cubicBezTo>
                    <a:pt x="1808372" y="1823923"/>
                    <a:pt x="1807829" y="1824485"/>
                    <a:pt x="1807267" y="1825037"/>
                  </a:cubicBezTo>
                  <a:lnTo>
                    <a:pt x="1399083" y="2235051"/>
                  </a:lnTo>
                  <a:cubicBezTo>
                    <a:pt x="1361936" y="2272370"/>
                    <a:pt x="1313139" y="2291048"/>
                    <a:pt x="1264342" y="2291048"/>
                  </a:cubicBezTo>
                  <a:cubicBezTo>
                    <a:pt x="1215822" y="2291048"/>
                    <a:pt x="1167302" y="2272589"/>
                    <a:pt x="1130211" y="2235660"/>
                  </a:cubicBezTo>
                  <a:cubicBezTo>
                    <a:pt x="1055793" y="2161575"/>
                    <a:pt x="1055526" y="2041198"/>
                    <a:pt x="1129611" y="1966779"/>
                  </a:cubicBezTo>
                  <a:lnTo>
                    <a:pt x="1537053" y="1557499"/>
                  </a:lnTo>
                  <a:cubicBezTo>
                    <a:pt x="1648200" y="1443542"/>
                    <a:pt x="1796923" y="1378439"/>
                    <a:pt x="1945856" y="1378439"/>
                  </a:cubicBezTo>
                  <a:cubicBezTo>
                    <a:pt x="1947247" y="1378439"/>
                    <a:pt x="1948637" y="1378439"/>
                    <a:pt x="1950038" y="1378448"/>
                  </a:cubicBezTo>
                  <a:cubicBezTo>
                    <a:pt x="2093932" y="1379629"/>
                    <a:pt x="2239207" y="1443066"/>
                    <a:pt x="2348640" y="1552499"/>
                  </a:cubicBezTo>
                  <a:lnTo>
                    <a:pt x="2572173" y="1776031"/>
                  </a:lnTo>
                  <a:cubicBezTo>
                    <a:pt x="2608634" y="1812503"/>
                    <a:pt x="2656345" y="1833905"/>
                    <a:pt x="2703027" y="1834782"/>
                  </a:cubicBezTo>
                  <a:cubicBezTo>
                    <a:pt x="2704046" y="1834801"/>
                    <a:pt x="2705084" y="1834810"/>
                    <a:pt x="2706104" y="1834810"/>
                  </a:cubicBezTo>
                  <a:cubicBezTo>
                    <a:pt x="2754576" y="1834810"/>
                    <a:pt x="2803592" y="1813503"/>
                    <a:pt x="2841044" y="1776041"/>
                  </a:cubicBezTo>
                  <a:lnTo>
                    <a:pt x="4237123" y="380257"/>
                  </a:lnTo>
                  <a:lnTo>
                    <a:pt x="3736013" y="380257"/>
                  </a:lnTo>
                  <a:cubicBezTo>
                    <a:pt x="3631010" y="380257"/>
                    <a:pt x="3545885" y="295132"/>
                    <a:pt x="3545885" y="190128"/>
                  </a:cubicBezTo>
                  <a:cubicBezTo>
                    <a:pt x="3545885" y="85125"/>
                    <a:pt x="3631010" y="0"/>
                    <a:pt x="37360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: Shape 96">
              <a:extLst>
                <a:ext uri="{FF2B5EF4-FFF2-40B4-BE49-F238E27FC236}">
                  <a16:creationId xmlns:a16="http://schemas.microsoft.com/office/drawing/2014/main" xmlns="" id="{81E27362-373C-4D4C-B23D-5DE2BA071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7085" y="4615657"/>
              <a:ext cx="426720" cy="426720"/>
            </a:xfrm>
            <a:custGeom>
              <a:avLst/>
              <a:gdLst>
                <a:gd name="connsiteX0" fmla="*/ 731520 w 4876800"/>
                <a:gd name="connsiteY0" fmla="*/ 4714237 h 4876800"/>
                <a:gd name="connsiteX1" fmla="*/ 4145280 w 4876800"/>
                <a:gd name="connsiteY1" fmla="*/ 4714237 h 4876800"/>
                <a:gd name="connsiteX2" fmla="*/ 4226557 w 4876800"/>
                <a:gd name="connsiteY2" fmla="*/ 4795523 h 4876800"/>
                <a:gd name="connsiteX3" fmla="*/ 4145280 w 4876800"/>
                <a:gd name="connsiteY3" fmla="*/ 4876800 h 4876800"/>
                <a:gd name="connsiteX4" fmla="*/ 731520 w 4876800"/>
                <a:gd name="connsiteY4" fmla="*/ 4876800 h 4876800"/>
                <a:gd name="connsiteX5" fmla="*/ 650243 w 4876800"/>
                <a:gd name="connsiteY5" fmla="*/ 4795513 h 4876800"/>
                <a:gd name="connsiteX6" fmla="*/ 731520 w 4876800"/>
                <a:gd name="connsiteY6" fmla="*/ 4714237 h 4876800"/>
                <a:gd name="connsiteX7" fmla="*/ 4063994 w 4876800"/>
                <a:gd name="connsiteY7" fmla="*/ 3657600 h 4876800"/>
                <a:gd name="connsiteX8" fmla="*/ 4063994 w 4876800"/>
                <a:gd name="connsiteY8" fmla="*/ 3982717 h 4876800"/>
                <a:gd name="connsiteX9" fmla="*/ 4226557 w 4876800"/>
                <a:gd name="connsiteY9" fmla="*/ 3982717 h 4876800"/>
                <a:gd name="connsiteX10" fmla="*/ 4226557 w 4876800"/>
                <a:gd name="connsiteY10" fmla="*/ 3657600 h 4876800"/>
                <a:gd name="connsiteX11" fmla="*/ 2519677 w 4876800"/>
                <a:gd name="connsiteY11" fmla="*/ 3576332 h 4876800"/>
                <a:gd name="connsiteX12" fmla="*/ 2519677 w 4876800"/>
                <a:gd name="connsiteY12" fmla="*/ 3901449 h 4876800"/>
                <a:gd name="connsiteX13" fmla="*/ 2600954 w 4876800"/>
                <a:gd name="connsiteY13" fmla="*/ 3982726 h 4876800"/>
                <a:gd name="connsiteX14" fmla="*/ 2519677 w 4876800"/>
                <a:gd name="connsiteY14" fmla="*/ 4064003 h 4876800"/>
                <a:gd name="connsiteX15" fmla="*/ 2519677 w 4876800"/>
                <a:gd name="connsiteY15" fmla="*/ 4389120 h 4876800"/>
                <a:gd name="connsiteX16" fmla="*/ 2926080 w 4876800"/>
                <a:gd name="connsiteY16" fmla="*/ 4389120 h 4876800"/>
                <a:gd name="connsiteX17" fmla="*/ 2926080 w 4876800"/>
                <a:gd name="connsiteY17" fmla="*/ 3576332 h 4876800"/>
                <a:gd name="connsiteX18" fmla="*/ 1950720 w 4876800"/>
                <a:gd name="connsiteY18" fmla="*/ 3576323 h 4876800"/>
                <a:gd name="connsiteX19" fmla="*/ 1950720 w 4876800"/>
                <a:gd name="connsiteY19" fmla="*/ 4389120 h 4876800"/>
                <a:gd name="connsiteX20" fmla="*/ 2357123 w 4876800"/>
                <a:gd name="connsiteY20" fmla="*/ 4389120 h 4876800"/>
                <a:gd name="connsiteX21" fmla="*/ 2357123 w 4876800"/>
                <a:gd name="connsiteY21" fmla="*/ 4063993 h 4876800"/>
                <a:gd name="connsiteX22" fmla="*/ 2275846 w 4876800"/>
                <a:gd name="connsiteY22" fmla="*/ 3982716 h 4876800"/>
                <a:gd name="connsiteX23" fmla="*/ 2357123 w 4876800"/>
                <a:gd name="connsiteY23" fmla="*/ 3901440 h 4876800"/>
                <a:gd name="connsiteX24" fmla="*/ 2357123 w 4876800"/>
                <a:gd name="connsiteY24" fmla="*/ 3576323 h 4876800"/>
                <a:gd name="connsiteX25" fmla="*/ 3982726 w 4876800"/>
                <a:gd name="connsiteY25" fmla="*/ 3495037 h 4876800"/>
                <a:gd name="connsiteX26" fmla="*/ 4307843 w 4876800"/>
                <a:gd name="connsiteY26" fmla="*/ 3495037 h 4876800"/>
                <a:gd name="connsiteX27" fmla="*/ 4389120 w 4876800"/>
                <a:gd name="connsiteY27" fmla="*/ 3576313 h 4876800"/>
                <a:gd name="connsiteX28" fmla="*/ 4389120 w 4876800"/>
                <a:gd name="connsiteY28" fmla="*/ 4063993 h 4876800"/>
                <a:gd name="connsiteX29" fmla="*/ 4307843 w 4876800"/>
                <a:gd name="connsiteY29" fmla="*/ 4145270 h 4876800"/>
                <a:gd name="connsiteX30" fmla="*/ 3982726 w 4876800"/>
                <a:gd name="connsiteY30" fmla="*/ 4145270 h 4876800"/>
                <a:gd name="connsiteX31" fmla="*/ 3901450 w 4876800"/>
                <a:gd name="connsiteY31" fmla="*/ 4063993 h 4876800"/>
                <a:gd name="connsiteX32" fmla="*/ 3901450 w 4876800"/>
                <a:gd name="connsiteY32" fmla="*/ 3576313 h 4876800"/>
                <a:gd name="connsiteX33" fmla="*/ 3982726 w 4876800"/>
                <a:gd name="connsiteY33" fmla="*/ 3495037 h 4876800"/>
                <a:gd name="connsiteX34" fmla="*/ 1706880 w 4876800"/>
                <a:gd name="connsiteY34" fmla="*/ 3413779 h 4876800"/>
                <a:gd name="connsiteX35" fmla="*/ 3169910 w 4876800"/>
                <a:gd name="connsiteY35" fmla="*/ 3413779 h 4876800"/>
                <a:gd name="connsiteX36" fmla="*/ 3251187 w 4876800"/>
                <a:gd name="connsiteY36" fmla="*/ 3495055 h 4876800"/>
                <a:gd name="connsiteX37" fmla="*/ 3169910 w 4876800"/>
                <a:gd name="connsiteY37" fmla="*/ 3576332 h 4876800"/>
                <a:gd name="connsiteX38" fmla="*/ 3088633 w 4876800"/>
                <a:gd name="connsiteY38" fmla="*/ 3576332 h 4876800"/>
                <a:gd name="connsiteX39" fmla="*/ 3088633 w 4876800"/>
                <a:gd name="connsiteY39" fmla="*/ 4389129 h 4876800"/>
                <a:gd name="connsiteX40" fmla="*/ 3820154 w 4876800"/>
                <a:gd name="connsiteY40" fmla="*/ 4389129 h 4876800"/>
                <a:gd name="connsiteX41" fmla="*/ 3901430 w 4876800"/>
                <a:gd name="connsiteY41" fmla="*/ 4470406 h 4876800"/>
                <a:gd name="connsiteX42" fmla="*/ 3820154 w 4876800"/>
                <a:gd name="connsiteY42" fmla="*/ 4551683 h 4876800"/>
                <a:gd name="connsiteX43" fmla="*/ 1056637 w 4876800"/>
                <a:gd name="connsiteY43" fmla="*/ 4551683 h 4876800"/>
                <a:gd name="connsiteX44" fmla="*/ 975360 w 4876800"/>
                <a:gd name="connsiteY44" fmla="*/ 4470397 h 4876800"/>
                <a:gd name="connsiteX45" fmla="*/ 1056637 w 4876800"/>
                <a:gd name="connsiteY45" fmla="*/ 4389120 h 4876800"/>
                <a:gd name="connsiteX46" fmla="*/ 1788157 w 4876800"/>
                <a:gd name="connsiteY46" fmla="*/ 4389120 h 4876800"/>
                <a:gd name="connsiteX47" fmla="*/ 1788157 w 4876800"/>
                <a:gd name="connsiteY47" fmla="*/ 3576332 h 4876800"/>
                <a:gd name="connsiteX48" fmla="*/ 1706880 w 4876800"/>
                <a:gd name="connsiteY48" fmla="*/ 3576332 h 4876800"/>
                <a:gd name="connsiteX49" fmla="*/ 1625603 w 4876800"/>
                <a:gd name="connsiteY49" fmla="*/ 3495055 h 4876800"/>
                <a:gd name="connsiteX50" fmla="*/ 1706880 w 4876800"/>
                <a:gd name="connsiteY50" fmla="*/ 3413779 h 4876800"/>
                <a:gd name="connsiteX51" fmla="*/ 406403 w 4876800"/>
                <a:gd name="connsiteY51" fmla="*/ 3088633 h 4876800"/>
                <a:gd name="connsiteX52" fmla="*/ 162563 w 4876800"/>
                <a:gd name="connsiteY52" fmla="*/ 3982716 h 4876800"/>
                <a:gd name="connsiteX53" fmla="*/ 406403 w 4876800"/>
                <a:gd name="connsiteY53" fmla="*/ 4226557 h 4876800"/>
                <a:gd name="connsiteX54" fmla="*/ 650243 w 4876800"/>
                <a:gd name="connsiteY54" fmla="*/ 3982716 h 4876800"/>
                <a:gd name="connsiteX55" fmla="*/ 406403 w 4876800"/>
                <a:gd name="connsiteY55" fmla="*/ 3088633 h 4876800"/>
                <a:gd name="connsiteX56" fmla="*/ 406393 w 4876800"/>
                <a:gd name="connsiteY56" fmla="*/ 2926080 h 4876800"/>
                <a:gd name="connsiteX57" fmla="*/ 812797 w 4876800"/>
                <a:gd name="connsiteY57" fmla="*/ 3982716 h 4876800"/>
                <a:gd name="connsiteX58" fmla="*/ 487670 w 4876800"/>
                <a:gd name="connsiteY58" fmla="*/ 4380909 h 4876800"/>
                <a:gd name="connsiteX59" fmla="*/ 487670 w 4876800"/>
                <a:gd name="connsiteY59" fmla="*/ 4795523 h 4876800"/>
                <a:gd name="connsiteX60" fmla="*/ 406393 w 4876800"/>
                <a:gd name="connsiteY60" fmla="*/ 4876800 h 4876800"/>
                <a:gd name="connsiteX61" fmla="*/ 325117 w 4876800"/>
                <a:gd name="connsiteY61" fmla="*/ 4795523 h 4876800"/>
                <a:gd name="connsiteX62" fmla="*/ 325117 w 4876800"/>
                <a:gd name="connsiteY62" fmla="*/ 4380909 h 4876800"/>
                <a:gd name="connsiteX63" fmla="*/ 0 w 4876800"/>
                <a:gd name="connsiteY63" fmla="*/ 3982716 h 4876800"/>
                <a:gd name="connsiteX64" fmla="*/ 406393 w 4876800"/>
                <a:gd name="connsiteY64" fmla="*/ 2926080 h 4876800"/>
                <a:gd name="connsiteX65" fmla="*/ 4063994 w 4876800"/>
                <a:gd name="connsiteY65" fmla="*/ 2682240 h 4876800"/>
                <a:gd name="connsiteX66" fmla="*/ 4063994 w 4876800"/>
                <a:gd name="connsiteY66" fmla="*/ 3007357 h 4876800"/>
                <a:gd name="connsiteX67" fmla="*/ 4226557 w 4876800"/>
                <a:gd name="connsiteY67" fmla="*/ 3007357 h 4876800"/>
                <a:gd name="connsiteX68" fmla="*/ 4226557 w 4876800"/>
                <a:gd name="connsiteY68" fmla="*/ 2682240 h 4876800"/>
                <a:gd name="connsiteX69" fmla="*/ 2763516 w 4876800"/>
                <a:gd name="connsiteY69" fmla="*/ 2600963 h 4876800"/>
                <a:gd name="connsiteX70" fmla="*/ 2763516 w 4876800"/>
                <a:gd name="connsiteY70" fmla="*/ 2926080 h 4876800"/>
                <a:gd name="connsiteX71" fmla="*/ 2926080 w 4876800"/>
                <a:gd name="connsiteY71" fmla="*/ 2926080 h 4876800"/>
                <a:gd name="connsiteX72" fmla="*/ 2926080 w 4876800"/>
                <a:gd name="connsiteY72" fmla="*/ 2600963 h 4876800"/>
                <a:gd name="connsiteX73" fmla="*/ 1950720 w 4876800"/>
                <a:gd name="connsiteY73" fmla="*/ 2600963 h 4876800"/>
                <a:gd name="connsiteX74" fmla="*/ 1950720 w 4876800"/>
                <a:gd name="connsiteY74" fmla="*/ 2926080 h 4876800"/>
                <a:gd name="connsiteX75" fmla="*/ 2113283 w 4876800"/>
                <a:gd name="connsiteY75" fmla="*/ 2926080 h 4876800"/>
                <a:gd name="connsiteX76" fmla="*/ 2113283 w 4876800"/>
                <a:gd name="connsiteY76" fmla="*/ 2600963 h 4876800"/>
                <a:gd name="connsiteX77" fmla="*/ 3982726 w 4876800"/>
                <a:gd name="connsiteY77" fmla="*/ 2519677 h 4876800"/>
                <a:gd name="connsiteX78" fmla="*/ 4307843 w 4876800"/>
                <a:gd name="connsiteY78" fmla="*/ 2519677 h 4876800"/>
                <a:gd name="connsiteX79" fmla="*/ 4389120 w 4876800"/>
                <a:gd name="connsiteY79" fmla="*/ 2600954 h 4876800"/>
                <a:gd name="connsiteX80" fmla="*/ 4389120 w 4876800"/>
                <a:gd name="connsiteY80" fmla="*/ 3088634 h 4876800"/>
                <a:gd name="connsiteX81" fmla="*/ 4307843 w 4876800"/>
                <a:gd name="connsiteY81" fmla="*/ 3169911 h 4876800"/>
                <a:gd name="connsiteX82" fmla="*/ 3982726 w 4876800"/>
                <a:gd name="connsiteY82" fmla="*/ 3169911 h 4876800"/>
                <a:gd name="connsiteX83" fmla="*/ 3901450 w 4876800"/>
                <a:gd name="connsiteY83" fmla="*/ 3088634 h 4876800"/>
                <a:gd name="connsiteX84" fmla="*/ 3901450 w 4876800"/>
                <a:gd name="connsiteY84" fmla="*/ 2600954 h 4876800"/>
                <a:gd name="connsiteX85" fmla="*/ 3982726 w 4876800"/>
                <a:gd name="connsiteY85" fmla="*/ 2519677 h 4876800"/>
                <a:gd name="connsiteX86" fmla="*/ 568957 w 4876800"/>
                <a:gd name="connsiteY86" fmla="*/ 2438410 h 4876800"/>
                <a:gd name="connsiteX87" fmla="*/ 894083 w 4876800"/>
                <a:gd name="connsiteY87" fmla="*/ 2438410 h 4876800"/>
                <a:gd name="connsiteX88" fmla="*/ 975360 w 4876800"/>
                <a:gd name="connsiteY88" fmla="*/ 2519686 h 4876800"/>
                <a:gd name="connsiteX89" fmla="*/ 975360 w 4876800"/>
                <a:gd name="connsiteY89" fmla="*/ 3007367 h 4876800"/>
                <a:gd name="connsiteX90" fmla="*/ 894083 w 4876800"/>
                <a:gd name="connsiteY90" fmla="*/ 3088643 h 4876800"/>
                <a:gd name="connsiteX91" fmla="*/ 812797 w 4876800"/>
                <a:gd name="connsiteY91" fmla="*/ 3007367 h 4876800"/>
                <a:gd name="connsiteX92" fmla="*/ 812797 w 4876800"/>
                <a:gd name="connsiteY92" fmla="*/ 2600963 h 4876800"/>
                <a:gd name="connsiteX93" fmla="*/ 650233 w 4876800"/>
                <a:gd name="connsiteY93" fmla="*/ 2600963 h 4876800"/>
                <a:gd name="connsiteX94" fmla="*/ 650233 w 4876800"/>
                <a:gd name="connsiteY94" fmla="*/ 2682240 h 4876800"/>
                <a:gd name="connsiteX95" fmla="*/ 568957 w 4876800"/>
                <a:gd name="connsiteY95" fmla="*/ 2763517 h 4876800"/>
                <a:gd name="connsiteX96" fmla="*/ 487680 w 4876800"/>
                <a:gd name="connsiteY96" fmla="*/ 2682240 h 4876800"/>
                <a:gd name="connsiteX97" fmla="*/ 487680 w 4876800"/>
                <a:gd name="connsiteY97" fmla="*/ 2519686 h 4876800"/>
                <a:gd name="connsiteX98" fmla="*/ 568957 w 4876800"/>
                <a:gd name="connsiteY98" fmla="*/ 2438410 h 4876800"/>
                <a:gd name="connsiteX99" fmla="*/ 2682240 w 4876800"/>
                <a:gd name="connsiteY99" fmla="*/ 2438400 h 4876800"/>
                <a:gd name="connsiteX100" fmla="*/ 3007357 w 4876800"/>
                <a:gd name="connsiteY100" fmla="*/ 2438400 h 4876800"/>
                <a:gd name="connsiteX101" fmla="*/ 3088633 w 4876800"/>
                <a:gd name="connsiteY101" fmla="*/ 2519676 h 4876800"/>
                <a:gd name="connsiteX102" fmla="*/ 3088633 w 4876800"/>
                <a:gd name="connsiteY102" fmla="*/ 3007357 h 4876800"/>
                <a:gd name="connsiteX103" fmla="*/ 3007357 w 4876800"/>
                <a:gd name="connsiteY103" fmla="*/ 3088633 h 4876800"/>
                <a:gd name="connsiteX104" fmla="*/ 2682240 w 4876800"/>
                <a:gd name="connsiteY104" fmla="*/ 3088633 h 4876800"/>
                <a:gd name="connsiteX105" fmla="*/ 2600963 w 4876800"/>
                <a:gd name="connsiteY105" fmla="*/ 3007357 h 4876800"/>
                <a:gd name="connsiteX106" fmla="*/ 2600963 w 4876800"/>
                <a:gd name="connsiteY106" fmla="*/ 2519676 h 4876800"/>
                <a:gd name="connsiteX107" fmla="*/ 2682240 w 4876800"/>
                <a:gd name="connsiteY107" fmla="*/ 2438400 h 4876800"/>
                <a:gd name="connsiteX108" fmla="*/ 1869443 w 4876800"/>
                <a:gd name="connsiteY108" fmla="*/ 2438400 h 4876800"/>
                <a:gd name="connsiteX109" fmla="*/ 2194560 w 4876800"/>
                <a:gd name="connsiteY109" fmla="*/ 2438400 h 4876800"/>
                <a:gd name="connsiteX110" fmla="*/ 2275837 w 4876800"/>
                <a:gd name="connsiteY110" fmla="*/ 2519676 h 4876800"/>
                <a:gd name="connsiteX111" fmla="*/ 2275837 w 4876800"/>
                <a:gd name="connsiteY111" fmla="*/ 3007357 h 4876800"/>
                <a:gd name="connsiteX112" fmla="*/ 2194560 w 4876800"/>
                <a:gd name="connsiteY112" fmla="*/ 3088633 h 4876800"/>
                <a:gd name="connsiteX113" fmla="*/ 1869434 w 4876800"/>
                <a:gd name="connsiteY113" fmla="*/ 3088633 h 4876800"/>
                <a:gd name="connsiteX114" fmla="*/ 1788157 w 4876800"/>
                <a:gd name="connsiteY114" fmla="*/ 3007357 h 4876800"/>
                <a:gd name="connsiteX115" fmla="*/ 1788166 w 4876800"/>
                <a:gd name="connsiteY115" fmla="*/ 3007357 h 4876800"/>
                <a:gd name="connsiteX116" fmla="*/ 1788166 w 4876800"/>
                <a:gd name="connsiteY116" fmla="*/ 2519676 h 4876800"/>
                <a:gd name="connsiteX117" fmla="*/ 1869443 w 4876800"/>
                <a:gd name="connsiteY117" fmla="*/ 2438400 h 4876800"/>
                <a:gd name="connsiteX118" fmla="*/ 81286 w 4876800"/>
                <a:gd name="connsiteY118" fmla="*/ 1788176 h 4876800"/>
                <a:gd name="connsiteX119" fmla="*/ 162563 w 4876800"/>
                <a:gd name="connsiteY119" fmla="*/ 1869453 h 4876800"/>
                <a:gd name="connsiteX120" fmla="*/ 162563 w 4876800"/>
                <a:gd name="connsiteY120" fmla="*/ 1950729 h 4876800"/>
                <a:gd name="connsiteX121" fmla="*/ 1056637 w 4876800"/>
                <a:gd name="connsiteY121" fmla="*/ 1950729 h 4876800"/>
                <a:gd name="connsiteX122" fmla="*/ 1137913 w 4876800"/>
                <a:gd name="connsiteY122" fmla="*/ 2032006 h 4876800"/>
                <a:gd name="connsiteX123" fmla="*/ 1056637 w 4876800"/>
                <a:gd name="connsiteY123" fmla="*/ 2113283 h 4876800"/>
                <a:gd name="connsiteX124" fmla="*/ 162553 w 4876800"/>
                <a:gd name="connsiteY124" fmla="*/ 2113283 h 4876800"/>
                <a:gd name="connsiteX125" fmla="*/ 162553 w 4876800"/>
                <a:gd name="connsiteY125" fmla="*/ 2763526 h 4876800"/>
                <a:gd name="connsiteX126" fmla="*/ 81277 w 4876800"/>
                <a:gd name="connsiteY126" fmla="*/ 2844803 h 4876800"/>
                <a:gd name="connsiteX127" fmla="*/ 0 w 4876800"/>
                <a:gd name="connsiteY127" fmla="*/ 2763526 h 4876800"/>
                <a:gd name="connsiteX128" fmla="*/ 0 w 4876800"/>
                <a:gd name="connsiteY128" fmla="*/ 1869443 h 4876800"/>
                <a:gd name="connsiteX129" fmla="*/ 81286 w 4876800"/>
                <a:gd name="connsiteY129" fmla="*/ 1788176 h 4876800"/>
                <a:gd name="connsiteX130" fmla="*/ 4795524 w 4876800"/>
                <a:gd name="connsiteY130" fmla="*/ 1788157 h 4876800"/>
                <a:gd name="connsiteX131" fmla="*/ 4876800 w 4876800"/>
                <a:gd name="connsiteY131" fmla="*/ 1869424 h 4876800"/>
                <a:gd name="connsiteX132" fmla="*/ 4876800 w 4876800"/>
                <a:gd name="connsiteY132" fmla="*/ 4795504 h 4876800"/>
                <a:gd name="connsiteX133" fmla="*/ 4795524 w 4876800"/>
                <a:gd name="connsiteY133" fmla="*/ 4876781 h 4876800"/>
                <a:gd name="connsiteX134" fmla="*/ 4714247 w 4876800"/>
                <a:gd name="connsiteY134" fmla="*/ 4795504 h 4876800"/>
                <a:gd name="connsiteX135" fmla="*/ 4714247 w 4876800"/>
                <a:gd name="connsiteY135" fmla="*/ 2113264 h 4876800"/>
                <a:gd name="connsiteX136" fmla="*/ 3820163 w 4876800"/>
                <a:gd name="connsiteY136" fmla="*/ 2113264 h 4876800"/>
                <a:gd name="connsiteX137" fmla="*/ 3738887 w 4876800"/>
                <a:gd name="connsiteY137" fmla="*/ 2031987 h 4876800"/>
                <a:gd name="connsiteX138" fmla="*/ 3820163 w 4876800"/>
                <a:gd name="connsiteY138" fmla="*/ 1950710 h 4876800"/>
                <a:gd name="connsiteX139" fmla="*/ 4714247 w 4876800"/>
                <a:gd name="connsiteY139" fmla="*/ 1950710 h 4876800"/>
                <a:gd name="connsiteX140" fmla="*/ 4714247 w 4876800"/>
                <a:gd name="connsiteY140" fmla="*/ 1869434 h 4876800"/>
                <a:gd name="connsiteX141" fmla="*/ 4795524 w 4876800"/>
                <a:gd name="connsiteY141" fmla="*/ 1788157 h 4876800"/>
                <a:gd name="connsiteX142" fmla="*/ 1381764 w 4876800"/>
                <a:gd name="connsiteY142" fmla="*/ 1706880 h 4876800"/>
                <a:gd name="connsiteX143" fmla="*/ 1463040 w 4876800"/>
                <a:gd name="connsiteY143" fmla="*/ 1788157 h 4876800"/>
                <a:gd name="connsiteX144" fmla="*/ 1463040 w 4876800"/>
                <a:gd name="connsiteY144" fmla="*/ 4145280 h 4876800"/>
                <a:gd name="connsiteX145" fmla="*/ 1381764 w 4876800"/>
                <a:gd name="connsiteY145" fmla="*/ 4226557 h 4876800"/>
                <a:gd name="connsiteX146" fmla="*/ 1300487 w 4876800"/>
                <a:gd name="connsiteY146" fmla="*/ 4145280 h 4876800"/>
                <a:gd name="connsiteX147" fmla="*/ 1300487 w 4876800"/>
                <a:gd name="connsiteY147" fmla="*/ 1788157 h 4876800"/>
                <a:gd name="connsiteX148" fmla="*/ 1381764 w 4876800"/>
                <a:gd name="connsiteY148" fmla="*/ 1706880 h 4876800"/>
                <a:gd name="connsiteX149" fmla="*/ 3495046 w 4876800"/>
                <a:gd name="connsiteY149" fmla="*/ 1625603 h 4876800"/>
                <a:gd name="connsiteX150" fmla="*/ 3576323 w 4876800"/>
                <a:gd name="connsiteY150" fmla="*/ 1706879 h 4876800"/>
                <a:gd name="connsiteX151" fmla="*/ 3576323 w 4876800"/>
                <a:gd name="connsiteY151" fmla="*/ 4145280 h 4876800"/>
                <a:gd name="connsiteX152" fmla="*/ 3495046 w 4876800"/>
                <a:gd name="connsiteY152" fmla="*/ 4226556 h 4876800"/>
                <a:gd name="connsiteX153" fmla="*/ 3413770 w 4876800"/>
                <a:gd name="connsiteY153" fmla="*/ 4145280 h 4876800"/>
                <a:gd name="connsiteX154" fmla="*/ 3413770 w 4876800"/>
                <a:gd name="connsiteY154" fmla="*/ 1706879 h 4876800"/>
                <a:gd name="connsiteX155" fmla="*/ 3495046 w 4876800"/>
                <a:gd name="connsiteY155" fmla="*/ 1625603 h 4876800"/>
                <a:gd name="connsiteX156" fmla="*/ 2763516 w 4876800"/>
                <a:gd name="connsiteY156" fmla="*/ 1625603 h 4876800"/>
                <a:gd name="connsiteX157" fmla="*/ 2763516 w 4876800"/>
                <a:gd name="connsiteY157" fmla="*/ 1950720 h 4876800"/>
                <a:gd name="connsiteX158" fmla="*/ 2926080 w 4876800"/>
                <a:gd name="connsiteY158" fmla="*/ 1950720 h 4876800"/>
                <a:gd name="connsiteX159" fmla="*/ 2926080 w 4876800"/>
                <a:gd name="connsiteY159" fmla="*/ 1625603 h 4876800"/>
                <a:gd name="connsiteX160" fmla="*/ 1950721 w 4876800"/>
                <a:gd name="connsiteY160" fmla="*/ 1625603 h 4876800"/>
                <a:gd name="connsiteX161" fmla="*/ 1950721 w 4876800"/>
                <a:gd name="connsiteY161" fmla="*/ 1950720 h 4876800"/>
                <a:gd name="connsiteX162" fmla="*/ 2113284 w 4876800"/>
                <a:gd name="connsiteY162" fmla="*/ 1950720 h 4876800"/>
                <a:gd name="connsiteX163" fmla="*/ 2113284 w 4876800"/>
                <a:gd name="connsiteY163" fmla="*/ 1625603 h 4876800"/>
                <a:gd name="connsiteX164" fmla="*/ 2682240 w 4876800"/>
                <a:gd name="connsiteY164" fmla="*/ 1463050 h 4876800"/>
                <a:gd name="connsiteX165" fmla="*/ 3007357 w 4876800"/>
                <a:gd name="connsiteY165" fmla="*/ 1463050 h 4876800"/>
                <a:gd name="connsiteX166" fmla="*/ 3088633 w 4876800"/>
                <a:gd name="connsiteY166" fmla="*/ 1544327 h 4876800"/>
                <a:gd name="connsiteX167" fmla="*/ 3088633 w 4876800"/>
                <a:gd name="connsiteY167" fmla="*/ 2032007 h 4876800"/>
                <a:gd name="connsiteX168" fmla="*/ 3007357 w 4876800"/>
                <a:gd name="connsiteY168" fmla="*/ 2113283 h 4876800"/>
                <a:gd name="connsiteX169" fmla="*/ 2682240 w 4876800"/>
                <a:gd name="connsiteY169" fmla="*/ 2113283 h 4876800"/>
                <a:gd name="connsiteX170" fmla="*/ 2600963 w 4876800"/>
                <a:gd name="connsiteY170" fmla="*/ 2032007 h 4876800"/>
                <a:gd name="connsiteX171" fmla="*/ 2600963 w 4876800"/>
                <a:gd name="connsiteY171" fmla="*/ 1544327 h 4876800"/>
                <a:gd name="connsiteX172" fmla="*/ 2682240 w 4876800"/>
                <a:gd name="connsiteY172" fmla="*/ 1463050 h 4876800"/>
                <a:gd name="connsiteX173" fmla="*/ 1869444 w 4876800"/>
                <a:gd name="connsiteY173" fmla="*/ 1463050 h 4876800"/>
                <a:gd name="connsiteX174" fmla="*/ 2194560 w 4876800"/>
                <a:gd name="connsiteY174" fmla="*/ 1463050 h 4876800"/>
                <a:gd name="connsiteX175" fmla="*/ 2275837 w 4876800"/>
                <a:gd name="connsiteY175" fmla="*/ 1544327 h 4876800"/>
                <a:gd name="connsiteX176" fmla="*/ 2275837 w 4876800"/>
                <a:gd name="connsiteY176" fmla="*/ 2032007 h 4876800"/>
                <a:gd name="connsiteX177" fmla="*/ 2194560 w 4876800"/>
                <a:gd name="connsiteY177" fmla="*/ 2113283 h 4876800"/>
                <a:gd name="connsiteX178" fmla="*/ 1869444 w 4876800"/>
                <a:gd name="connsiteY178" fmla="*/ 2113283 h 4876800"/>
                <a:gd name="connsiteX179" fmla="*/ 1788167 w 4876800"/>
                <a:gd name="connsiteY179" fmla="*/ 2032007 h 4876800"/>
                <a:gd name="connsiteX180" fmla="*/ 1788167 w 4876800"/>
                <a:gd name="connsiteY180" fmla="*/ 1544327 h 4876800"/>
                <a:gd name="connsiteX181" fmla="*/ 1869444 w 4876800"/>
                <a:gd name="connsiteY181" fmla="*/ 1463050 h 4876800"/>
                <a:gd name="connsiteX182" fmla="*/ 2438400 w 4876800"/>
                <a:gd name="connsiteY182" fmla="*/ 0 h 4876800"/>
                <a:gd name="connsiteX183" fmla="*/ 3007357 w 4876800"/>
                <a:gd name="connsiteY183" fmla="*/ 0 h 4876800"/>
                <a:gd name="connsiteX184" fmla="*/ 3088634 w 4876800"/>
                <a:gd name="connsiteY184" fmla="*/ 81277 h 4876800"/>
                <a:gd name="connsiteX185" fmla="*/ 3088634 w 4876800"/>
                <a:gd name="connsiteY185" fmla="*/ 406403 h 4876800"/>
                <a:gd name="connsiteX186" fmla="*/ 3007357 w 4876800"/>
                <a:gd name="connsiteY186" fmla="*/ 487680 h 4876800"/>
                <a:gd name="connsiteX187" fmla="*/ 2682240 w 4876800"/>
                <a:gd name="connsiteY187" fmla="*/ 487680 h 4876800"/>
                <a:gd name="connsiteX188" fmla="*/ 2600963 w 4876800"/>
                <a:gd name="connsiteY188" fmla="*/ 406403 h 4876800"/>
                <a:gd name="connsiteX189" fmla="*/ 2682240 w 4876800"/>
                <a:gd name="connsiteY189" fmla="*/ 325126 h 4876800"/>
                <a:gd name="connsiteX190" fmla="*/ 2926080 w 4876800"/>
                <a:gd name="connsiteY190" fmla="*/ 325126 h 4876800"/>
                <a:gd name="connsiteX191" fmla="*/ 2926080 w 4876800"/>
                <a:gd name="connsiteY191" fmla="*/ 162563 h 4876800"/>
                <a:gd name="connsiteX192" fmla="*/ 2519677 w 4876800"/>
                <a:gd name="connsiteY192" fmla="*/ 162563 h 4876800"/>
                <a:gd name="connsiteX193" fmla="*/ 2519677 w 4876800"/>
                <a:gd name="connsiteY193" fmla="*/ 685514 h 4876800"/>
                <a:gd name="connsiteX194" fmla="*/ 3699462 w 4876800"/>
                <a:gd name="connsiteY194" fmla="*/ 1393374 h 4876800"/>
                <a:gd name="connsiteX195" fmla="*/ 3727256 w 4876800"/>
                <a:gd name="connsiteY195" fmla="*/ 1504893 h 4876800"/>
                <a:gd name="connsiteX196" fmla="*/ 3657514 w 4876800"/>
                <a:gd name="connsiteY196" fmla="*/ 1544317 h 4876800"/>
                <a:gd name="connsiteX197" fmla="*/ 3615738 w 4876800"/>
                <a:gd name="connsiteY197" fmla="*/ 1532696 h 4876800"/>
                <a:gd name="connsiteX198" fmla="*/ 2438400 w 4876800"/>
                <a:gd name="connsiteY198" fmla="*/ 826294 h 4876800"/>
                <a:gd name="connsiteX199" fmla="*/ 1261062 w 4876800"/>
                <a:gd name="connsiteY199" fmla="*/ 1532696 h 4876800"/>
                <a:gd name="connsiteX200" fmla="*/ 1149553 w 4876800"/>
                <a:gd name="connsiteY200" fmla="*/ 1504902 h 4876800"/>
                <a:gd name="connsiteX201" fmla="*/ 1177347 w 4876800"/>
                <a:gd name="connsiteY201" fmla="*/ 1393384 h 4876800"/>
                <a:gd name="connsiteX202" fmla="*/ 2357123 w 4876800"/>
                <a:gd name="connsiteY202" fmla="*/ 685514 h 4876800"/>
                <a:gd name="connsiteX203" fmla="*/ 2357123 w 4876800"/>
                <a:gd name="connsiteY203" fmla="*/ 81277 h 4876800"/>
                <a:gd name="connsiteX204" fmla="*/ 2438400 w 4876800"/>
                <a:gd name="connsiteY204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4876800" h="4876800">
                  <a:moveTo>
                    <a:pt x="731520" y="4714237"/>
                  </a:moveTo>
                  <a:lnTo>
                    <a:pt x="4145280" y="4714237"/>
                  </a:lnTo>
                  <a:cubicBezTo>
                    <a:pt x="4190143" y="4714237"/>
                    <a:pt x="4226557" y="4750660"/>
                    <a:pt x="4226557" y="4795523"/>
                  </a:cubicBezTo>
                  <a:cubicBezTo>
                    <a:pt x="4226557" y="4840386"/>
                    <a:pt x="4190143" y="4876800"/>
                    <a:pt x="4145280" y="4876800"/>
                  </a:cubicBezTo>
                  <a:lnTo>
                    <a:pt x="731520" y="4876800"/>
                  </a:lnTo>
                  <a:cubicBezTo>
                    <a:pt x="686657" y="4876800"/>
                    <a:pt x="650243" y="4840376"/>
                    <a:pt x="650243" y="4795513"/>
                  </a:cubicBezTo>
                  <a:cubicBezTo>
                    <a:pt x="650243" y="4750651"/>
                    <a:pt x="686657" y="4714237"/>
                    <a:pt x="731520" y="4714237"/>
                  </a:cubicBezTo>
                  <a:close/>
                  <a:moveTo>
                    <a:pt x="4063994" y="3657600"/>
                  </a:moveTo>
                  <a:lnTo>
                    <a:pt x="4063994" y="3982717"/>
                  </a:lnTo>
                  <a:lnTo>
                    <a:pt x="4226557" y="3982717"/>
                  </a:lnTo>
                  <a:lnTo>
                    <a:pt x="4226557" y="3657600"/>
                  </a:lnTo>
                  <a:close/>
                  <a:moveTo>
                    <a:pt x="2519677" y="3576332"/>
                  </a:moveTo>
                  <a:lnTo>
                    <a:pt x="2519677" y="3901449"/>
                  </a:lnTo>
                  <a:cubicBezTo>
                    <a:pt x="2564539" y="3901449"/>
                    <a:pt x="2600954" y="3937863"/>
                    <a:pt x="2600954" y="3982726"/>
                  </a:cubicBezTo>
                  <a:cubicBezTo>
                    <a:pt x="2600954" y="4027589"/>
                    <a:pt x="2564539" y="4064003"/>
                    <a:pt x="2519677" y="4064003"/>
                  </a:cubicBezTo>
                  <a:lnTo>
                    <a:pt x="2519677" y="4389120"/>
                  </a:lnTo>
                  <a:lnTo>
                    <a:pt x="2926080" y="4389120"/>
                  </a:lnTo>
                  <a:lnTo>
                    <a:pt x="2926080" y="3576332"/>
                  </a:lnTo>
                  <a:close/>
                  <a:moveTo>
                    <a:pt x="1950720" y="3576323"/>
                  </a:moveTo>
                  <a:lnTo>
                    <a:pt x="1950720" y="4389120"/>
                  </a:lnTo>
                  <a:lnTo>
                    <a:pt x="2357123" y="4389120"/>
                  </a:lnTo>
                  <a:lnTo>
                    <a:pt x="2357123" y="4063993"/>
                  </a:lnTo>
                  <a:cubicBezTo>
                    <a:pt x="2312260" y="4063993"/>
                    <a:pt x="2275846" y="4027579"/>
                    <a:pt x="2275846" y="3982716"/>
                  </a:cubicBezTo>
                  <a:cubicBezTo>
                    <a:pt x="2275846" y="3937854"/>
                    <a:pt x="2312260" y="3901440"/>
                    <a:pt x="2357123" y="3901440"/>
                  </a:cubicBezTo>
                  <a:lnTo>
                    <a:pt x="2357123" y="3576323"/>
                  </a:lnTo>
                  <a:close/>
                  <a:moveTo>
                    <a:pt x="3982726" y="3495037"/>
                  </a:moveTo>
                  <a:lnTo>
                    <a:pt x="4307843" y="3495037"/>
                  </a:lnTo>
                  <a:cubicBezTo>
                    <a:pt x="4352706" y="3495037"/>
                    <a:pt x="4389120" y="3531451"/>
                    <a:pt x="4389120" y="3576313"/>
                  </a:cubicBezTo>
                  <a:lnTo>
                    <a:pt x="4389120" y="4063993"/>
                  </a:lnTo>
                  <a:cubicBezTo>
                    <a:pt x="4389120" y="4108856"/>
                    <a:pt x="4352706" y="4145270"/>
                    <a:pt x="4307843" y="4145270"/>
                  </a:cubicBezTo>
                  <a:lnTo>
                    <a:pt x="3982726" y="4145270"/>
                  </a:lnTo>
                  <a:cubicBezTo>
                    <a:pt x="3937864" y="4145270"/>
                    <a:pt x="3901450" y="4108856"/>
                    <a:pt x="3901450" y="4063993"/>
                  </a:cubicBezTo>
                  <a:lnTo>
                    <a:pt x="3901450" y="3576313"/>
                  </a:lnTo>
                  <a:cubicBezTo>
                    <a:pt x="3901450" y="3531451"/>
                    <a:pt x="3937864" y="3495037"/>
                    <a:pt x="3982726" y="3495037"/>
                  </a:cubicBezTo>
                  <a:close/>
                  <a:moveTo>
                    <a:pt x="1706880" y="3413779"/>
                  </a:moveTo>
                  <a:lnTo>
                    <a:pt x="3169910" y="3413779"/>
                  </a:lnTo>
                  <a:cubicBezTo>
                    <a:pt x="3214773" y="3413779"/>
                    <a:pt x="3251187" y="3450193"/>
                    <a:pt x="3251187" y="3495055"/>
                  </a:cubicBezTo>
                  <a:cubicBezTo>
                    <a:pt x="3251187" y="3539918"/>
                    <a:pt x="3214773" y="3576332"/>
                    <a:pt x="3169910" y="3576332"/>
                  </a:cubicBezTo>
                  <a:lnTo>
                    <a:pt x="3088633" y="3576332"/>
                  </a:lnTo>
                  <a:lnTo>
                    <a:pt x="3088633" y="4389129"/>
                  </a:lnTo>
                  <a:lnTo>
                    <a:pt x="3820154" y="4389129"/>
                  </a:lnTo>
                  <a:cubicBezTo>
                    <a:pt x="3865016" y="4389129"/>
                    <a:pt x="3901430" y="4425543"/>
                    <a:pt x="3901430" y="4470406"/>
                  </a:cubicBezTo>
                  <a:cubicBezTo>
                    <a:pt x="3901430" y="4515269"/>
                    <a:pt x="3865016" y="4551683"/>
                    <a:pt x="3820154" y="4551683"/>
                  </a:cubicBezTo>
                  <a:lnTo>
                    <a:pt x="1056637" y="4551683"/>
                  </a:lnTo>
                  <a:cubicBezTo>
                    <a:pt x="1011774" y="4551683"/>
                    <a:pt x="975360" y="4515259"/>
                    <a:pt x="975360" y="4470397"/>
                  </a:cubicBezTo>
                  <a:cubicBezTo>
                    <a:pt x="975360" y="4425534"/>
                    <a:pt x="1011774" y="4389120"/>
                    <a:pt x="1056637" y="4389120"/>
                  </a:cubicBezTo>
                  <a:lnTo>
                    <a:pt x="1788157" y="4389120"/>
                  </a:lnTo>
                  <a:lnTo>
                    <a:pt x="1788157" y="3576332"/>
                  </a:lnTo>
                  <a:lnTo>
                    <a:pt x="1706880" y="3576332"/>
                  </a:lnTo>
                  <a:cubicBezTo>
                    <a:pt x="1662017" y="3576332"/>
                    <a:pt x="1625603" y="3539918"/>
                    <a:pt x="1625603" y="3495055"/>
                  </a:cubicBezTo>
                  <a:cubicBezTo>
                    <a:pt x="1625603" y="3450193"/>
                    <a:pt x="1662017" y="3413779"/>
                    <a:pt x="1706880" y="3413779"/>
                  </a:cubicBezTo>
                  <a:close/>
                  <a:moveTo>
                    <a:pt x="406403" y="3088633"/>
                  </a:moveTo>
                  <a:cubicBezTo>
                    <a:pt x="271319" y="3088633"/>
                    <a:pt x="162563" y="3577780"/>
                    <a:pt x="162563" y="3982716"/>
                  </a:cubicBezTo>
                  <a:cubicBezTo>
                    <a:pt x="162563" y="4117152"/>
                    <a:pt x="271967" y="4226557"/>
                    <a:pt x="406403" y="4226557"/>
                  </a:cubicBezTo>
                  <a:cubicBezTo>
                    <a:pt x="540839" y="4226557"/>
                    <a:pt x="650243" y="4117152"/>
                    <a:pt x="650243" y="3982716"/>
                  </a:cubicBezTo>
                  <a:cubicBezTo>
                    <a:pt x="650243" y="3577780"/>
                    <a:pt x="541486" y="3088633"/>
                    <a:pt x="406403" y="3088633"/>
                  </a:cubicBezTo>
                  <a:close/>
                  <a:moveTo>
                    <a:pt x="406393" y="2926080"/>
                  </a:moveTo>
                  <a:cubicBezTo>
                    <a:pt x="808167" y="2926080"/>
                    <a:pt x="812797" y="3972153"/>
                    <a:pt x="812797" y="3982716"/>
                  </a:cubicBezTo>
                  <a:cubicBezTo>
                    <a:pt x="812797" y="4179008"/>
                    <a:pt x="672912" y="4343114"/>
                    <a:pt x="487670" y="4380909"/>
                  </a:cubicBezTo>
                  <a:lnTo>
                    <a:pt x="487670" y="4795523"/>
                  </a:lnTo>
                  <a:cubicBezTo>
                    <a:pt x="487670" y="4840386"/>
                    <a:pt x="451256" y="4876800"/>
                    <a:pt x="406393" y="4876800"/>
                  </a:cubicBezTo>
                  <a:cubicBezTo>
                    <a:pt x="361531" y="4876800"/>
                    <a:pt x="325117" y="4840386"/>
                    <a:pt x="325117" y="4795523"/>
                  </a:cubicBezTo>
                  <a:lnTo>
                    <a:pt x="325117" y="4380909"/>
                  </a:lnTo>
                  <a:cubicBezTo>
                    <a:pt x="139884" y="4343114"/>
                    <a:pt x="0" y="4179008"/>
                    <a:pt x="0" y="3982716"/>
                  </a:cubicBezTo>
                  <a:cubicBezTo>
                    <a:pt x="0" y="3972153"/>
                    <a:pt x="4629" y="2926080"/>
                    <a:pt x="406393" y="2926080"/>
                  </a:cubicBezTo>
                  <a:close/>
                  <a:moveTo>
                    <a:pt x="4063994" y="2682240"/>
                  </a:moveTo>
                  <a:lnTo>
                    <a:pt x="4063994" y="3007357"/>
                  </a:lnTo>
                  <a:lnTo>
                    <a:pt x="4226557" y="3007357"/>
                  </a:lnTo>
                  <a:lnTo>
                    <a:pt x="4226557" y="2682240"/>
                  </a:lnTo>
                  <a:close/>
                  <a:moveTo>
                    <a:pt x="2763516" y="2600963"/>
                  </a:moveTo>
                  <a:lnTo>
                    <a:pt x="2763516" y="2926080"/>
                  </a:lnTo>
                  <a:lnTo>
                    <a:pt x="2926080" y="2926080"/>
                  </a:lnTo>
                  <a:lnTo>
                    <a:pt x="2926080" y="2600963"/>
                  </a:lnTo>
                  <a:close/>
                  <a:moveTo>
                    <a:pt x="1950720" y="2600963"/>
                  </a:moveTo>
                  <a:lnTo>
                    <a:pt x="1950720" y="2926080"/>
                  </a:lnTo>
                  <a:lnTo>
                    <a:pt x="2113283" y="2926080"/>
                  </a:lnTo>
                  <a:lnTo>
                    <a:pt x="2113283" y="2600963"/>
                  </a:lnTo>
                  <a:close/>
                  <a:moveTo>
                    <a:pt x="3982726" y="2519677"/>
                  </a:moveTo>
                  <a:lnTo>
                    <a:pt x="4307843" y="2519677"/>
                  </a:lnTo>
                  <a:cubicBezTo>
                    <a:pt x="4352706" y="2519677"/>
                    <a:pt x="4389120" y="2556091"/>
                    <a:pt x="4389120" y="2600954"/>
                  </a:cubicBezTo>
                  <a:lnTo>
                    <a:pt x="4389120" y="3088634"/>
                  </a:lnTo>
                  <a:cubicBezTo>
                    <a:pt x="4389120" y="3133497"/>
                    <a:pt x="4352706" y="3169911"/>
                    <a:pt x="4307843" y="3169911"/>
                  </a:cubicBezTo>
                  <a:lnTo>
                    <a:pt x="3982726" y="3169911"/>
                  </a:lnTo>
                  <a:cubicBezTo>
                    <a:pt x="3937864" y="3169911"/>
                    <a:pt x="3901450" y="3133497"/>
                    <a:pt x="3901450" y="3088634"/>
                  </a:cubicBezTo>
                  <a:lnTo>
                    <a:pt x="3901450" y="2600954"/>
                  </a:lnTo>
                  <a:cubicBezTo>
                    <a:pt x="3901450" y="2556091"/>
                    <a:pt x="3937864" y="2519677"/>
                    <a:pt x="3982726" y="2519677"/>
                  </a:cubicBezTo>
                  <a:close/>
                  <a:moveTo>
                    <a:pt x="568957" y="2438410"/>
                  </a:moveTo>
                  <a:lnTo>
                    <a:pt x="894083" y="2438410"/>
                  </a:lnTo>
                  <a:cubicBezTo>
                    <a:pt x="938946" y="2438410"/>
                    <a:pt x="975360" y="2474824"/>
                    <a:pt x="975360" y="2519686"/>
                  </a:cubicBezTo>
                  <a:lnTo>
                    <a:pt x="975360" y="3007367"/>
                  </a:lnTo>
                  <a:cubicBezTo>
                    <a:pt x="975360" y="3052229"/>
                    <a:pt x="938946" y="3088643"/>
                    <a:pt x="894083" y="3088643"/>
                  </a:cubicBezTo>
                  <a:cubicBezTo>
                    <a:pt x="849211" y="3088643"/>
                    <a:pt x="812797" y="3052229"/>
                    <a:pt x="812797" y="3007367"/>
                  </a:cubicBezTo>
                  <a:lnTo>
                    <a:pt x="812797" y="2600963"/>
                  </a:lnTo>
                  <a:lnTo>
                    <a:pt x="650233" y="2600963"/>
                  </a:lnTo>
                  <a:lnTo>
                    <a:pt x="650233" y="2682240"/>
                  </a:lnTo>
                  <a:cubicBezTo>
                    <a:pt x="650233" y="2727103"/>
                    <a:pt x="613819" y="2763517"/>
                    <a:pt x="568957" y="2763517"/>
                  </a:cubicBezTo>
                  <a:cubicBezTo>
                    <a:pt x="524094" y="2763517"/>
                    <a:pt x="487680" y="2727103"/>
                    <a:pt x="487680" y="2682240"/>
                  </a:cubicBezTo>
                  <a:lnTo>
                    <a:pt x="487680" y="2519686"/>
                  </a:lnTo>
                  <a:cubicBezTo>
                    <a:pt x="487680" y="2474824"/>
                    <a:pt x="524094" y="2438410"/>
                    <a:pt x="568957" y="2438410"/>
                  </a:cubicBezTo>
                  <a:close/>
                  <a:moveTo>
                    <a:pt x="2682240" y="2438400"/>
                  </a:moveTo>
                  <a:lnTo>
                    <a:pt x="3007357" y="2438400"/>
                  </a:lnTo>
                  <a:cubicBezTo>
                    <a:pt x="3052219" y="2438400"/>
                    <a:pt x="3088633" y="2474814"/>
                    <a:pt x="3088633" y="2519676"/>
                  </a:cubicBezTo>
                  <a:lnTo>
                    <a:pt x="3088633" y="3007357"/>
                  </a:lnTo>
                  <a:cubicBezTo>
                    <a:pt x="3088633" y="3052219"/>
                    <a:pt x="3052219" y="3088633"/>
                    <a:pt x="3007357" y="3088633"/>
                  </a:cubicBezTo>
                  <a:lnTo>
                    <a:pt x="2682240" y="3088633"/>
                  </a:lnTo>
                  <a:cubicBezTo>
                    <a:pt x="2637377" y="3088633"/>
                    <a:pt x="2600963" y="3052219"/>
                    <a:pt x="2600963" y="3007357"/>
                  </a:cubicBezTo>
                  <a:lnTo>
                    <a:pt x="2600963" y="2519676"/>
                  </a:lnTo>
                  <a:cubicBezTo>
                    <a:pt x="2600963" y="2474814"/>
                    <a:pt x="2637377" y="2438400"/>
                    <a:pt x="2682240" y="2438400"/>
                  </a:cubicBezTo>
                  <a:close/>
                  <a:moveTo>
                    <a:pt x="1869443" y="2438400"/>
                  </a:moveTo>
                  <a:lnTo>
                    <a:pt x="2194560" y="2438400"/>
                  </a:lnTo>
                  <a:cubicBezTo>
                    <a:pt x="2239423" y="2438400"/>
                    <a:pt x="2275837" y="2474814"/>
                    <a:pt x="2275837" y="2519676"/>
                  </a:cubicBezTo>
                  <a:lnTo>
                    <a:pt x="2275837" y="3007357"/>
                  </a:lnTo>
                  <a:cubicBezTo>
                    <a:pt x="2275837" y="3052219"/>
                    <a:pt x="2239423" y="3088633"/>
                    <a:pt x="2194560" y="3088633"/>
                  </a:cubicBezTo>
                  <a:lnTo>
                    <a:pt x="1869434" y="3088633"/>
                  </a:lnTo>
                  <a:cubicBezTo>
                    <a:pt x="1824571" y="3088633"/>
                    <a:pt x="1788157" y="3052219"/>
                    <a:pt x="1788157" y="3007357"/>
                  </a:cubicBezTo>
                  <a:lnTo>
                    <a:pt x="1788166" y="3007357"/>
                  </a:lnTo>
                  <a:lnTo>
                    <a:pt x="1788166" y="2519676"/>
                  </a:lnTo>
                  <a:cubicBezTo>
                    <a:pt x="1788166" y="2474814"/>
                    <a:pt x="1824580" y="2438400"/>
                    <a:pt x="1869443" y="2438400"/>
                  </a:cubicBezTo>
                  <a:close/>
                  <a:moveTo>
                    <a:pt x="81286" y="1788176"/>
                  </a:moveTo>
                  <a:cubicBezTo>
                    <a:pt x="126149" y="1788176"/>
                    <a:pt x="162563" y="1824590"/>
                    <a:pt x="162563" y="1869453"/>
                  </a:cubicBezTo>
                  <a:lnTo>
                    <a:pt x="162563" y="1950729"/>
                  </a:lnTo>
                  <a:lnTo>
                    <a:pt x="1056637" y="1950729"/>
                  </a:lnTo>
                  <a:cubicBezTo>
                    <a:pt x="1101499" y="1950729"/>
                    <a:pt x="1137913" y="1987143"/>
                    <a:pt x="1137913" y="2032006"/>
                  </a:cubicBezTo>
                  <a:cubicBezTo>
                    <a:pt x="1137913" y="2076869"/>
                    <a:pt x="1101499" y="2113283"/>
                    <a:pt x="1056637" y="2113283"/>
                  </a:cubicBezTo>
                  <a:lnTo>
                    <a:pt x="162553" y="2113283"/>
                  </a:lnTo>
                  <a:lnTo>
                    <a:pt x="162553" y="2763526"/>
                  </a:lnTo>
                  <a:cubicBezTo>
                    <a:pt x="162553" y="2808389"/>
                    <a:pt x="126139" y="2844803"/>
                    <a:pt x="81277" y="2844803"/>
                  </a:cubicBezTo>
                  <a:cubicBezTo>
                    <a:pt x="36414" y="2844803"/>
                    <a:pt x="0" y="2808389"/>
                    <a:pt x="0" y="2763526"/>
                  </a:cubicBezTo>
                  <a:lnTo>
                    <a:pt x="0" y="1869443"/>
                  </a:lnTo>
                  <a:cubicBezTo>
                    <a:pt x="0" y="1824571"/>
                    <a:pt x="36423" y="1788176"/>
                    <a:pt x="81286" y="1788176"/>
                  </a:cubicBezTo>
                  <a:close/>
                  <a:moveTo>
                    <a:pt x="4795524" y="1788157"/>
                  </a:moveTo>
                  <a:cubicBezTo>
                    <a:pt x="4840386" y="1788157"/>
                    <a:pt x="4876800" y="1824571"/>
                    <a:pt x="4876800" y="1869424"/>
                  </a:cubicBezTo>
                  <a:lnTo>
                    <a:pt x="4876800" y="4795504"/>
                  </a:lnTo>
                  <a:cubicBezTo>
                    <a:pt x="4876800" y="4840367"/>
                    <a:pt x="4840386" y="4876781"/>
                    <a:pt x="4795524" y="4876781"/>
                  </a:cubicBezTo>
                  <a:cubicBezTo>
                    <a:pt x="4750661" y="4876781"/>
                    <a:pt x="4714247" y="4840367"/>
                    <a:pt x="4714247" y="4795504"/>
                  </a:cubicBezTo>
                  <a:lnTo>
                    <a:pt x="4714247" y="2113264"/>
                  </a:lnTo>
                  <a:lnTo>
                    <a:pt x="3820163" y="2113264"/>
                  </a:lnTo>
                  <a:cubicBezTo>
                    <a:pt x="3775301" y="2113264"/>
                    <a:pt x="3738887" y="2076850"/>
                    <a:pt x="3738887" y="2031987"/>
                  </a:cubicBezTo>
                  <a:cubicBezTo>
                    <a:pt x="3738887" y="1987124"/>
                    <a:pt x="3775301" y="1950710"/>
                    <a:pt x="3820163" y="1950710"/>
                  </a:cubicBezTo>
                  <a:lnTo>
                    <a:pt x="4714247" y="1950710"/>
                  </a:lnTo>
                  <a:lnTo>
                    <a:pt x="4714247" y="1869434"/>
                  </a:lnTo>
                  <a:cubicBezTo>
                    <a:pt x="4714247" y="1824571"/>
                    <a:pt x="4750661" y="1788157"/>
                    <a:pt x="4795524" y="1788157"/>
                  </a:cubicBezTo>
                  <a:close/>
                  <a:moveTo>
                    <a:pt x="1381764" y="1706880"/>
                  </a:moveTo>
                  <a:cubicBezTo>
                    <a:pt x="1426626" y="1706880"/>
                    <a:pt x="1463040" y="1743294"/>
                    <a:pt x="1463040" y="1788157"/>
                  </a:cubicBezTo>
                  <a:lnTo>
                    <a:pt x="1463040" y="4145280"/>
                  </a:lnTo>
                  <a:cubicBezTo>
                    <a:pt x="1463040" y="4190143"/>
                    <a:pt x="1426626" y="4226557"/>
                    <a:pt x="1381764" y="4226557"/>
                  </a:cubicBezTo>
                  <a:cubicBezTo>
                    <a:pt x="1336901" y="4226557"/>
                    <a:pt x="1300487" y="4190143"/>
                    <a:pt x="1300487" y="4145280"/>
                  </a:cubicBezTo>
                  <a:lnTo>
                    <a:pt x="1300487" y="1788157"/>
                  </a:lnTo>
                  <a:cubicBezTo>
                    <a:pt x="1300487" y="1743294"/>
                    <a:pt x="1336901" y="1706880"/>
                    <a:pt x="1381764" y="1706880"/>
                  </a:cubicBezTo>
                  <a:close/>
                  <a:moveTo>
                    <a:pt x="3495046" y="1625603"/>
                  </a:moveTo>
                  <a:cubicBezTo>
                    <a:pt x="3539909" y="1625603"/>
                    <a:pt x="3576323" y="1662017"/>
                    <a:pt x="3576323" y="1706879"/>
                  </a:cubicBezTo>
                  <a:lnTo>
                    <a:pt x="3576323" y="4145280"/>
                  </a:lnTo>
                  <a:cubicBezTo>
                    <a:pt x="3576323" y="4190142"/>
                    <a:pt x="3539909" y="4226556"/>
                    <a:pt x="3495046" y="4226556"/>
                  </a:cubicBezTo>
                  <a:cubicBezTo>
                    <a:pt x="3450184" y="4226556"/>
                    <a:pt x="3413770" y="4190142"/>
                    <a:pt x="3413770" y="4145280"/>
                  </a:cubicBezTo>
                  <a:lnTo>
                    <a:pt x="3413770" y="1706879"/>
                  </a:lnTo>
                  <a:cubicBezTo>
                    <a:pt x="3413770" y="1662017"/>
                    <a:pt x="3450184" y="1625603"/>
                    <a:pt x="3495046" y="1625603"/>
                  </a:cubicBezTo>
                  <a:close/>
                  <a:moveTo>
                    <a:pt x="2763516" y="1625603"/>
                  </a:moveTo>
                  <a:lnTo>
                    <a:pt x="2763516" y="1950720"/>
                  </a:lnTo>
                  <a:lnTo>
                    <a:pt x="2926080" y="1950720"/>
                  </a:lnTo>
                  <a:lnTo>
                    <a:pt x="2926080" y="1625603"/>
                  </a:lnTo>
                  <a:close/>
                  <a:moveTo>
                    <a:pt x="1950721" y="1625603"/>
                  </a:moveTo>
                  <a:lnTo>
                    <a:pt x="1950721" y="1950720"/>
                  </a:lnTo>
                  <a:lnTo>
                    <a:pt x="2113284" y="1950720"/>
                  </a:lnTo>
                  <a:lnTo>
                    <a:pt x="2113284" y="1625603"/>
                  </a:lnTo>
                  <a:close/>
                  <a:moveTo>
                    <a:pt x="2682240" y="1463050"/>
                  </a:moveTo>
                  <a:lnTo>
                    <a:pt x="3007357" y="1463050"/>
                  </a:lnTo>
                  <a:cubicBezTo>
                    <a:pt x="3052219" y="1463050"/>
                    <a:pt x="3088633" y="1499464"/>
                    <a:pt x="3088633" y="1544327"/>
                  </a:cubicBezTo>
                  <a:lnTo>
                    <a:pt x="3088633" y="2032007"/>
                  </a:lnTo>
                  <a:cubicBezTo>
                    <a:pt x="3088633" y="2076869"/>
                    <a:pt x="3052219" y="2113283"/>
                    <a:pt x="3007357" y="2113283"/>
                  </a:cubicBezTo>
                  <a:lnTo>
                    <a:pt x="2682240" y="2113283"/>
                  </a:lnTo>
                  <a:cubicBezTo>
                    <a:pt x="2637377" y="2113283"/>
                    <a:pt x="2600963" y="2076869"/>
                    <a:pt x="2600963" y="2032007"/>
                  </a:cubicBezTo>
                  <a:lnTo>
                    <a:pt x="2600963" y="1544327"/>
                  </a:lnTo>
                  <a:cubicBezTo>
                    <a:pt x="2600963" y="1499464"/>
                    <a:pt x="2637377" y="1463050"/>
                    <a:pt x="2682240" y="1463050"/>
                  </a:cubicBezTo>
                  <a:close/>
                  <a:moveTo>
                    <a:pt x="1869444" y="1463050"/>
                  </a:moveTo>
                  <a:lnTo>
                    <a:pt x="2194560" y="1463050"/>
                  </a:lnTo>
                  <a:cubicBezTo>
                    <a:pt x="2239423" y="1463050"/>
                    <a:pt x="2275837" y="1499464"/>
                    <a:pt x="2275837" y="1544327"/>
                  </a:cubicBezTo>
                  <a:lnTo>
                    <a:pt x="2275837" y="2032007"/>
                  </a:lnTo>
                  <a:cubicBezTo>
                    <a:pt x="2275837" y="2076869"/>
                    <a:pt x="2239423" y="2113283"/>
                    <a:pt x="2194560" y="2113283"/>
                  </a:cubicBezTo>
                  <a:lnTo>
                    <a:pt x="1869444" y="2113283"/>
                  </a:lnTo>
                  <a:cubicBezTo>
                    <a:pt x="1824571" y="2113283"/>
                    <a:pt x="1788157" y="2076869"/>
                    <a:pt x="1788167" y="2032007"/>
                  </a:cubicBezTo>
                  <a:lnTo>
                    <a:pt x="1788167" y="1544327"/>
                  </a:lnTo>
                  <a:cubicBezTo>
                    <a:pt x="1788167" y="1499464"/>
                    <a:pt x="1824581" y="1463050"/>
                    <a:pt x="1869444" y="1463050"/>
                  </a:cubicBezTo>
                  <a:close/>
                  <a:moveTo>
                    <a:pt x="2438400" y="0"/>
                  </a:moveTo>
                  <a:lnTo>
                    <a:pt x="3007357" y="0"/>
                  </a:lnTo>
                  <a:cubicBezTo>
                    <a:pt x="3052220" y="0"/>
                    <a:pt x="3088634" y="36414"/>
                    <a:pt x="3088634" y="81277"/>
                  </a:cubicBezTo>
                  <a:lnTo>
                    <a:pt x="3088634" y="406403"/>
                  </a:lnTo>
                  <a:cubicBezTo>
                    <a:pt x="3088634" y="451266"/>
                    <a:pt x="3052220" y="487680"/>
                    <a:pt x="3007357" y="487680"/>
                  </a:cubicBezTo>
                  <a:lnTo>
                    <a:pt x="2682240" y="487680"/>
                  </a:lnTo>
                  <a:cubicBezTo>
                    <a:pt x="2637377" y="487680"/>
                    <a:pt x="2600963" y="451266"/>
                    <a:pt x="2600963" y="406403"/>
                  </a:cubicBezTo>
                  <a:cubicBezTo>
                    <a:pt x="2600963" y="361540"/>
                    <a:pt x="2637377" y="325126"/>
                    <a:pt x="2682240" y="325126"/>
                  </a:cubicBezTo>
                  <a:lnTo>
                    <a:pt x="2926080" y="325126"/>
                  </a:lnTo>
                  <a:lnTo>
                    <a:pt x="2926080" y="162563"/>
                  </a:lnTo>
                  <a:lnTo>
                    <a:pt x="2519677" y="162563"/>
                  </a:lnTo>
                  <a:lnTo>
                    <a:pt x="2519677" y="685514"/>
                  </a:lnTo>
                  <a:lnTo>
                    <a:pt x="3699462" y="1393374"/>
                  </a:lnTo>
                  <a:cubicBezTo>
                    <a:pt x="3737905" y="1416463"/>
                    <a:pt x="3750421" y="1466364"/>
                    <a:pt x="3727256" y="1504893"/>
                  </a:cubicBezTo>
                  <a:cubicBezTo>
                    <a:pt x="3712055" y="1530258"/>
                    <a:pt x="3685146" y="1544317"/>
                    <a:pt x="3657514" y="1544317"/>
                  </a:cubicBezTo>
                  <a:cubicBezTo>
                    <a:pt x="3643293" y="1544317"/>
                    <a:pt x="3628825" y="1540583"/>
                    <a:pt x="3615738" y="1532696"/>
                  </a:cubicBezTo>
                  <a:lnTo>
                    <a:pt x="2438400" y="826294"/>
                  </a:lnTo>
                  <a:lnTo>
                    <a:pt x="1261062" y="1532696"/>
                  </a:lnTo>
                  <a:cubicBezTo>
                    <a:pt x="1222610" y="1555861"/>
                    <a:pt x="1172547" y="1543345"/>
                    <a:pt x="1149553" y="1504902"/>
                  </a:cubicBezTo>
                  <a:cubicBezTo>
                    <a:pt x="1126388" y="1466374"/>
                    <a:pt x="1138904" y="1416463"/>
                    <a:pt x="1177347" y="1393384"/>
                  </a:cubicBezTo>
                  <a:lnTo>
                    <a:pt x="2357123" y="685514"/>
                  </a:lnTo>
                  <a:lnTo>
                    <a:pt x="2357123" y="81277"/>
                  </a:lnTo>
                  <a:cubicBezTo>
                    <a:pt x="2357123" y="36414"/>
                    <a:pt x="2393537" y="0"/>
                    <a:pt x="2438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95" name="Freeform: Shape 40">
              <a:extLst>
                <a:ext uri="{FF2B5EF4-FFF2-40B4-BE49-F238E27FC236}">
                  <a16:creationId xmlns:a16="http://schemas.microsoft.com/office/drawing/2014/main" xmlns="" id="{5B0C3AD6-9511-40E5-A3B2-A2A358B19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4502" y="2495264"/>
              <a:ext cx="367019" cy="426720"/>
            </a:xfrm>
            <a:custGeom>
              <a:avLst/>
              <a:gdLst>
                <a:gd name="connsiteX0" fmla="*/ 2097249 w 4194497"/>
                <a:gd name="connsiteY0" fmla="*/ 4118223 h 4876800"/>
                <a:gd name="connsiteX1" fmla="*/ 2287897 w 4194497"/>
                <a:gd name="connsiteY1" fmla="*/ 4308872 h 4876800"/>
                <a:gd name="connsiteX2" fmla="*/ 2097249 w 4194497"/>
                <a:gd name="connsiteY2" fmla="*/ 4499558 h 4876800"/>
                <a:gd name="connsiteX3" fmla="*/ 1906600 w 4194497"/>
                <a:gd name="connsiteY3" fmla="*/ 4308872 h 4876800"/>
                <a:gd name="connsiteX4" fmla="*/ 2097249 w 4194497"/>
                <a:gd name="connsiteY4" fmla="*/ 4118223 h 4876800"/>
                <a:gd name="connsiteX5" fmla="*/ 3336540 w 4194497"/>
                <a:gd name="connsiteY5" fmla="*/ 2020975 h 4876800"/>
                <a:gd name="connsiteX6" fmla="*/ 3431865 w 4194497"/>
                <a:gd name="connsiteY6" fmla="*/ 2116299 h 4876800"/>
                <a:gd name="connsiteX7" fmla="*/ 3336540 w 4194497"/>
                <a:gd name="connsiteY7" fmla="*/ 2211624 h 4876800"/>
                <a:gd name="connsiteX8" fmla="*/ 3241179 w 4194497"/>
                <a:gd name="connsiteY8" fmla="*/ 2116299 h 4876800"/>
                <a:gd name="connsiteX9" fmla="*/ 3336540 w 4194497"/>
                <a:gd name="connsiteY9" fmla="*/ 2020975 h 4876800"/>
                <a:gd name="connsiteX10" fmla="*/ 2573907 w 4194497"/>
                <a:gd name="connsiteY10" fmla="*/ 2020975 h 4876800"/>
                <a:gd name="connsiteX11" fmla="*/ 2955205 w 4194497"/>
                <a:gd name="connsiteY11" fmla="*/ 2020975 h 4876800"/>
                <a:gd name="connsiteX12" fmla="*/ 3050529 w 4194497"/>
                <a:gd name="connsiteY12" fmla="*/ 2116299 h 4876800"/>
                <a:gd name="connsiteX13" fmla="*/ 2955205 w 4194497"/>
                <a:gd name="connsiteY13" fmla="*/ 2211624 h 4876800"/>
                <a:gd name="connsiteX14" fmla="*/ 2573907 w 4194497"/>
                <a:gd name="connsiteY14" fmla="*/ 2211624 h 4876800"/>
                <a:gd name="connsiteX15" fmla="*/ 2478546 w 4194497"/>
                <a:gd name="connsiteY15" fmla="*/ 2116299 h 4876800"/>
                <a:gd name="connsiteX16" fmla="*/ 2573907 w 4194497"/>
                <a:gd name="connsiteY16" fmla="*/ 2020975 h 4876800"/>
                <a:gd name="connsiteX17" fmla="*/ 667308 w 4194497"/>
                <a:gd name="connsiteY17" fmla="*/ 1830325 h 4876800"/>
                <a:gd name="connsiteX18" fmla="*/ 571983 w 4194497"/>
                <a:gd name="connsiteY18" fmla="*/ 1925650 h 4876800"/>
                <a:gd name="connsiteX19" fmla="*/ 571983 w 4194497"/>
                <a:gd name="connsiteY19" fmla="*/ 2306985 h 4876800"/>
                <a:gd name="connsiteX20" fmla="*/ 667308 w 4194497"/>
                <a:gd name="connsiteY20" fmla="*/ 2402309 h 4876800"/>
                <a:gd name="connsiteX21" fmla="*/ 1667879 w 4194497"/>
                <a:gd name="connsiteY21" fmla="*/ 2402309 h 4876800"/>
                <a:gd name="connsiteX22" fmla="*/ 1953592 w 4194497"/>
                <a:gd name="connsiteY22" fmla="*/ 2685120 h 4876800"/>
                <a:gd name="connsiteX23" fmla="*/ 1953592 w 4194497"/>
                <a:gd name="connsiteY23" fmla="*/ 2686087 h 4876800"/>
                <a:gd name="connsiteX24" fmla="*/ 1953592 w 4194497"/>
                <a:gd name="connsiteY24" fmla="*/ 2689250 h 4876800"/>
                <a:gd name="connsiteX25" fmla="*/ 1778496 w 4194497"/>
                <a:gd name="connsiteY25" fmla="*/ 4006602 h 4876800"/>
                <a:gd name="connsiteX26" fmla="*/ 1719225 w 4194497"/>
                <a:gd name="connsiteY26" fmla="*/ 4277209 h 4876800"/>
                <a:gd name="connsiteX27" fmla="*/ 2147887 w 4194497"/>
                <a:gd name="connsiteY27" fmla="*/ 4683175 h 4876800"/>
                <a:gd name="connsiteX28" fmla="*/ 2479923 w 4194497"/>
                <a:gd name="connsiteY28" fmla="*/ 4277060 h 4876800"/>
                <a:gd name="connsiteX29" fmla="*/ 2417601 w 4194497"/>
                <a:gd name="connsiteY29" fmla="*/ 3993245 h 4876800"/>
                <a:gd name="connsiteX30" fmla="*/ 2244923 w 4194497"/>
                <a:gd name="connsiteY30" fmla="*/ 2687241 h 4876800"/>
                <a:gd name="connsiteX31" fmla="*/ 2244923 w 4194497"/>
                <a:gd name="connsiteY31" fmla="*/ 2684748 h 4876800"/>
                <a:gd name="connsiteX32" fmla="*/ 2529259 w 4194497"/>
                <a:gd name="connsiteY32" fmla="*/ 2402309 h 4876800"/>
                <a:gd name="connsiteX33" fmla="*/ 3527189 w 4194497"/>
                <a:gd name="connsiteY33" fmla="*/ 2402309 h 4876800"/>
                <a:gd name="connsiteX34" fmla="*/ 3622514 w 4194497"/>
                <a:gd name="connsiteY34" fmla="*/ 2306985 h 4876800"/>
                <a:gd name="connsiteX35" fmla="*/ 3622514 w 4194497"/>
                <a:gd name="connsiteY35" fmla="*/ 1925650 h 4876800"/>
                <a:gd name="connsiteX36" fmla="*/ 3527189 w 4194497"/>
                <a:gd name="connsiteY36" fmla="*/ 1830325 h 4876800"/>
                <a:gd name="connsiteX37" fmla="*/ 285973 w 4194497"/>
                <a:gd name="connsiteY37" fmla="*/ 819820 h 4876800"/>
                <a:gd name="connsiteX38" fmla="*/ 190649 w 4194497"/>
                <a:gd name="connsiteY38" fmla="*/ 915144 h 4876800"/>
                <a:gd name="connsiteX39" fmla="*/ 190649 w 4194497"/>
                <a:gd name="connsiteY39" fmla="*/ 1925650 h 4876800"/>
                <a:gd name="connsiteX40" fmla="*/ 285973 w 4194497"/>
                <a:gd name="connsiteY40" fmla="*/ 2020974 h 4876800"/>
                <a:gd name="connsiteX41" fmla="*/ 381297 w 4194497"/>
                <a:gd name="connsiteY41" fmla="*/ 2020974 h 4876800"/>
                <a:gd name="connsiteX42" fmla="*/ 381297 w 4194497"/>
                <a:gd name="connsiteY42" fmla="*/ 1925650 h 4876800"/>
                <a:gd name="connsiteX43" fmla="*/ 667308 w 4194497"/>
                <a:gd name="connsiteY43" fmla="*/ 1639676 h 4876800"/>
                <a:gd name="connsiteX44" fmla="*/ 3527189 w 4194497"/>
                <a:gd name="connsiteY44" fmla="*/ 1639676 h 4876800"/>
                <a:gd name="connsiteX45" fmla="*/ 3813162 w 4194497"/>
                <a:gd name="connsiteY45" fmla="*/ 1925650 h 4876800"/>
                <a:gd name="connsiteX46" fmla="*/ 3813162 w 4194497"/>
                <a:gd name="connsiteY46" fmla="*/ 2020974 h 4876800"/>
                <a:gd name="connsiteX47" fmla="*/ 3908487 w 4194497"/>
                <a:gd name="connsiteY47" fmla="*/ 2020974 h 4876800"/>
                <a:gd name="connsiteX48" fmla="*/ 4003811 w 4194497"/>
                <a:gd name="connsiteY48" fmla="*/ 1925650 h 4876800"/>
                <a:gd name="connsiteX49" fmla="*/ 4003811 w 4194497"/>
                <a:gd name="connsiteY49" fmla="*/ 915144 h 4876800"/>
                <a:gd name="connsiteX50" fmla="*/ 3908487 w 4194497"/>
                <a:gd name="connsiteY50" fmla="*/ 819820 h 4876800"/>
                <a:gd name="connsiteX51" fmla="*/ 3813162 w 4194497"/>
                <a:gd name="connsiteY51" fmla="*/ 819820 h 4876800"/>
                <a:gd name="connsiteX52" fmla="*/ 3813162 w 4194497"/>
                <a:gd name="connsiteY52" fmla="*/ 1163017 h 4876800"/>
                <a:gd name="connsiteX53" fmla="*/ 3527189 w 4194497"/>
                <a:gd name="connsiteY53" fmla="*/ 1448990 h 4876800"/>
                <a:gd name="connsiteX54" fmla="*/ 667308 w 4194497"/>
                <a:gd name="connsiteY54" fmla="*/ 1448990 h 4876800"/>
                <a:gd name="connsiteX55" fmla="*/ 381297 w 4194497"/>
                <a:gd name="connsiteY55" fmla="*/ 1163017 h 4876800"/>
                <a:gd name="connsiteX56" fmla="*/ 381297 w 4194497"/>
                <a:gd name="connsiteY56" fmla="*/ 819820 h 4876800"/>
                <a:gd name="connsiteX57" fmla="*/ 1143967 w 4194497"/>
                <a:gd name="connsiteY57" fmla="*/ 190649 h 4876800"/>
                <a:gd name="connsiteX58" fmla="*/ 1143967 w 4194497"/>
                <a:gd name="connsiteY58" fmla="*/ 287610 h 4876800"/>
                <a:gd name="connsiteX59" fmla="*/ 1237655 w 4194497"/>
                <a:gd name="connsiteY59" fmla="*/ 381335 h 4876800"/>
                <a:gd name="connsiteX60" fmla="*/ 1240892 w 4194497"/>
                <a:gd name="connsiteY60" fmla="*/ 381335 h 4876800"/>
                <a:gd name="connsiteX61" fmla="*/ 1525265 w 4194497"/>
                <a:gd name="connsiteY61" fmla="*/ 665671 h 4876800"/>
                <a:gd name="connsiteX62" fmla="*/ 1525265 w 4194497"/>
                <a:gd name="connsiteY62" fmla="*/ 667308 h 4876800"/>
                <a:gd name="connsiteX63" fmla="*/ 1620589 w 4194497"/>
                <a:gd name="connsiteY63" fmla="*/ 762632 h 4876800"/>
                <a:gd name="connsiteX64" fmla="*/ 1715914 w 4194497"/>
                <a:gd name="connsiteY64" fmla="*/ 667308 h 4876800"/>
                <a:gd name="connsiteX65" fmla="*/ 2001924 w 4194497"/>
                <a:gd name="connsiteY65" fmla="*/ 381335 h 4876800"/>
                <a:gd name="connsiteX66" fmla="*/ 2287897 w 4194497"/>
                <a:gd name="connsiteY66" fmla="*/ 667308 h 4876800"/>
                <a:gd name="connsiteX67" fmla="*/ 2383222 w 4194497"/>
                <a:gd name="connsiteY67" fmla="*/ 762632 h 4876800"/>
                <a:gd name="connsiteX68" fmla="*/ 2478546 w 4194497"/>
                <a:gd name="connsiteY68" fmla="*/ 667308 h 4876800"/>
                <a:gd name="connsiteX69" fmla="*/ 2764557 w 4194497"/>
                <a:gd name="connsiteY69" fmla="*/ 381335 h 4876800"/>
                <a:gd name="connsiteX70" fmla="*/ 2955206 w 4194497"/>
                <a:gd name="connsiteY70" fmla="*/ 381335 h 4876800"/>
                <a:gd name="connsiteX71" fmla="*/ 3050530 w 4194497"/>
                <a:gd name="connsiteY71" fmla="*/ 285973 h 4876800"/>
                <a:gd name="connsiteX72" fmla="*/ 3050530 w 4194497"/>
                <a:gd name="connsiteY72" fmla="*/ 190649 h 4876800"/>
                <a:gd name="connsiteX73" fmla="*/ 667308 w 4194497"/>
                <a:gd name="connsiteY73" fmla="*/ 190649 h 4876800"/>
                <a:gd name="connsiteX74" fmla="*/ 571983 w 4194497"/>
                <a:gd name="connsiteY74" fmla="*/ 285973 h 4876800"/>
                <a:gd name="connsiteX75" fmla="*/ 571983 w 4194497"/>
                <a:gd name="connsiteY75" fmla="*/ 1163017 h 4876800"/>
                <a:gd name="connsiteX76" fmla="*/ 667308 w 4194497"/>
                <a:gd name="connsiteY76" fmla="*/ 1258342 h 4876800"/>
                <a:gd name="connsiteX77" fmla="*/ 3527189 w 4194497"/>
                <a:gd name="connsiteY77" fmla="*/ 1258342 h 4876800"/>
                <a:gd name="connsiteX78" fmla="*/ 3622514 w 4194497"/>
                <a:gd name="connsiteY78" fmla="*/ 1163017 h 4876800"/>
                <a:gd name="connsiteX79" fmla="*/ 3622514 w 4194497"/>
                <a:gd name="connsiteY79" fmla="*/ 285973 h 4876800"/>
                <a:gd name="connsiteX80" fmla="*/ 3527189 w 4194497"/>
                <a:gd name="connsiteY80" fmla="*/ 190649 h 4876800"/>
                <a:gd name="connsiteX81" fmla="*/ 3241179 w 4194497"/>
                <a:gd name="connsiteY81" fmla="*/ 190649 h 4876800"/>
                <a:gd name="connsiteX82" fmla="*/ 3241179 w 4194497"/>
                <a:gd name="connsiteY82" fmla="*/ 285973 h 4876800"/>
                <a:gd name="connsiteX83" fmla="*/ 2955206 w 4194497"/>
                <a:gd name="connsiteY83" fmla="*/ 571983 h 4876800"/>
                <a:gd name="connsiteX84" fmla="*/ 2764557 w 4194497"/>
                <a:gd name="connsiteY84" fmla="*/ 571983 h 4876800"/>
                <a:gd name="connsiteX85" fmla="*/ 2669232 w 4194497"/>
                <a:gd name="connsiteY85" fmla="*/ 667308 h 4876800"/>
                <a:gd name="connsiteX86" fmla="*/ 2383222 w 4194497"/>
                <a:gd name="connsiteY86" fmla="*/ 953281 h 4876800"/>
                <a:gd name="connsiteX87" fmla="*/ 2097249 w 4194497"/>
                <a:gd name="connsiteY87" fmla="*/ 667308 h 4876800"/>
                <a:gd name="connsiteX88" fmla="*/ 2001924 w 4194497"/>
                <a:gd name="connsiteY88" fmla="*/ 571983 h 4876800"/>
                <a:gd name="connsiteX89" fmla="*/ 1906600 w 4194497"/>
                <a:gd name="connsiteY89" fmla="*/ 667308 h 4876800"/>
                <a:gd name="connsiteX90" fmla="*/ 1620589 w 4194497"/>
                <a:gd name="connsiteY90" fmla="*/ 953281 h 4876800"/>
                <a:gd name="connsiteX91" fmla="*/ 1334616 w 4194497"/>
                <a:gd name="connsiteY91" fmla="*/ 667308 h 4876800"/>
                <a:gd name="connsiteX92" fmla="*/ 1334616 w 4194497"/>
                <a:gd name="connsiteY92" fmla="*/ 665671 h 4876800"/>
                <a:gd name="connsiteX93" fmla="*/ 1240892 w 4194497"/>
                <a:gd name="connsiteY93" fmla="*/ 571983 h 4876800"/>
                <a:gd name="connsiteX94" fmla="*/ 1237655 w 4194497"/>
                <a:gd name="connsiteY94" fmla="*/ 571983 h 4876800"/>
                <a:gd name="connsiteX95" fmla="*/ 953281 w 4194497"/>
                <a:gd name="connsiteY95" fmla="*/ 287610 h 4876800"/>
                <a:gd name="connsiteX96" fmla="*/ 953281 w 4194497"/>
                <a:gd name="connsiteY96" fmla="*/ 190649 h 4876800"/>
                <a:gd name="connsiteX97" fmla="*/ 667308 w 4194497"/>
                <a:gd name="connsiteY97" fmla="*/ 0 h 4876800"/>
                <a:gd name="connsiteX98" fmla="*/ 3527189 w 4194497"/>
                <a:gd name="connsiteY98" fmla="*/ 0 h 4876800"/>
                <a:gd name="connsiteX99" fmla="*/ 3813162 w 4194497"/>
                <a:gd name="connsiteY99" fmla="*/ 285973 h 4876800"/>
                <a:gd name="connsiteX100" fmla="*/ 3813162 w 4194497"/>
                <a:gd name="connsiteY100" fmla="*/ 629171 h 4876800"/>
                <a:gd name="connsiteX101" fmla="*/ 3908487 w 4194497"/>
                <a:gd name="connsiteY101" fmla="*/ 629171 h 4876800"/>
                <a:gd name="connsiteX102" fmla="*/ 4194497 w 4194497"/>
                <a:gd name="connsiteY102" fmla="*/ 915144 h 4876800"/>
                <a:gd name="connsiteX103" fmla="*/ 4194497 w 4194497"/>
                <a:gd name="connsiteY103" fmla="*/ 1925650 h 4876800"/>
                <a:gd name="connsiteX104" fmla="*/ 3908487 w 4194497"/>
                <a:gd name="connsiteY104" fmla="*/ 2211623 h 4876800"/>
                <a:gd name="connsiteX105" fmla="*/ 3813162 w 4194497"/>
                <a:gd name="connsiteY105" fmla="*/ 2211623 h 4876800"/>
                <a:gd name="connsiteX106" fmla="*/ 3813162 w 4194497"/>
                <a:gd name="connsiteY106" fmla="*/ 2306985 h 4876800"/>
                <a:gd name="connsiteX107" fmla="*/ 3527189 w 4194497"/>
                <a:gd name="connsiteY107" fmla="*/ 2592958 h 4876800"/>
                <a:gd name="connsiteX108" fmla="*/ 2529259 w 4194497"/>
                <a:gd name="connsiteY108" fmla="*/ 2592958 h 4876800"/>
                <a:gd name="connsiteX109" fmla="*/ 2435572 w 4194497"/>
                <a:gd name="connsiteY109" fmla="*/ 2685641 h 4876800"/>
                <a:gd name="connsiteX110" fmla="*/ 2435572 w 4194497"/>
                <a:gd name="connsiteY110" fmla="*/ 2687054 h 4876800"/>
                <a:gd name="connsiteX111" fmla="*/ 2603301 w 4194497"/>
                <a:gd name="connsiteY111" fmla="*/ 3950047 h 4876800"/>
                <a:gd name="connsiteX112" fmla="*/ 2668191 w 4194497"/>
                <a:gd name="connsiteY112" fmla="*/ 4246587 h 4876800"/>
                <a:gd name="connsiteX113" fmla="*/ 2669530 w 4194497"/>
                <a:gd name="connsiteY113" fmla="*/ 4256373 h 4876800"/>
                <a:gd name="connsiteX114" fmla="*/ 2170881 w 4194497"/>
                <a:gd name="connsiteY114" fmla="*/ 4872447 h 4876800"/>
                <a:gd name="connsiteX115" fmla="*/ 1529581 w 4194497"/>
                <a:gd name="connsiteY115" fmla="*/ 4256633 h 4876800"/>
                <a:gd name="connsiteX116" fmla="*/ 1530920 w 4194497"/>
                <a:gd name="connsiteY116" fmla="*/ 4246811 h 4876800"/>
                <a:gd name="connsiteX117" fmla="*/ 1592758 w 4194497"/>
                <a:gd name="connsiteY117" fmla="*/ 3963591 h 4876800"/>
                <a:gd name="connsiteX118" fmla="*/ 1762906 w 4194497"/>
                <a:gd name="connsiteY118" fmla="*/ 2688580 h 4876800"/>
                <a:gd name="connsiteX119" fmla="*/ 1762906 w 4194497"/>
                <a:gd name="connsiteY119" fmla="*/ 2686720 h 4876800"/>
                <a:gd name="connsiteX120" fmla="*/ 1667879 w 4194497"/>
                <a:gd name="connsiteY120" fmla="*/ 2592958 h 4876800"/>
                <a:gd name="connsiteX121" fmla="*/ 667308 w 4194497"/>
                <a:gd name="connsiteY121" fmla="*/ 2592958 h 4876800"/>
                <a:gd name="connsiteX122" fmla="*/ 381297 w 4194497"/>
                <a:gd name="connsiteY122" fmla="*/ 2306985 h 4876800"/>
                <a:gd name="connsiteX123" fmla="*/ 381297 w 4194497"/>
                <a:gd name="connsiteY123" fmla="*/ 2211623 h 4876800"/>
                <a:gd name="connsiteX124" fmla="*/ 285973 w 4194497"/>
                <a:gd name="connsiteY124" fmla="*/ 2211623 h 4876800"/>
                <a:gd name="connsiteX125" fmla="*/ 0 w 4194497"/>
                <a:gd name="connsiteY125" fmla="*/ 1925650 h 4876800"/>
                <a:gd name="connsiteX126" fmla="*/ 0 w 4194497"/>
                <a:gd name="connsiteY126" fmla="*/ 915144 h 4876800"/>
                <a:gd name="connsiteX127" fmla="*/ 285973 w 4194497"/>
                <a:gd name="connsiteY127" fmla="*/ 629171 h 4876800"/>
                <a:gd name="connsiteX128" fmla="*/ 381297 w 4194497"/>
                <a:gd name="connsiteY128" fmla="*/ 629171 h 4876800"/>
                <a:gd name="connsiteX129" fmla="*/ 381297 w 4194497"/>
                <a:gd name="connsiteY129" fmla="*/ 285973 h 4876800"/>
                <a:gd name="connsiteX130" fmla="*/ 667308 w 4194497"/>
                <a:gd name="connsiteY130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194497" h="4876800">
                  <a:moveTo>
                    <a:pt x="2097249" y="4118223"/>
                  </a:moveTo>
                  <a:cubicBezTo>
                    <a:pt x="2202582" y="4118223"/>
                    <a:pt x="2287897" y="4203538"/>
                    <a:pt x="2287897" y="4308872"/>
                  </a:cubicBezTo>
                  <a:cubicBezTo>
                    <a:pt x="2287897" y="4414242"/>
                    <a:pt x="2202582" y="4499558"/>
                    <a:pt x="2097249" y="4499558"/>
                  </a:cubicBezTo>
                  <a:cubicBezTo>
                    <a:pt x="1991915" y="4499558"/>
                    <a:pt x="1906600" y="4414242"/>
                    <a:pt x="1906600" y="4308872"/>
                  </a:cubicBezTo>
                  <a:cubicBezTo>
                    <a:pt x="1906600" y="4203538"/>
                    <a:pt x="1991915" y="4118223"/>
                    <a:pt x="2097249" y="4118223"/>
                  </a:cubicBezTo>
                  <a:close/>
                  <a:moveTo>
                    <a:pt x="3336540" y="2020975"/>
                  </a:moveTo>
                  <a:cubicBezTo>
                    <a:pt x="3389151" y="2020975"/>
                    <a:pt x="3431865" y="2063688"/>
                    <a:pt x="3431865" y="2116299"/>
                  </a:cubicBezTo>
                  <a:cubicBezTo>
                    <a:pt x="3431865" y="2168947"/>
                    <a:pt x="3389151" y="2211624"/>
                    <a:pt x="3336540" y="2211624"/>
                  </a:cubicBezTo>
                  <a:cubicBezTo>
                    <a:pt x="3283892" y="2211624"/>
                    <a:pt x="3241179" y="2168947"/>
                    <a:pt x="3241179" y="2116299"/>
                  </a:cubicBezTo>
                  <a:cubicBezTo>
                    <a:pt x="3241179" y="2063688"/>
                    <a:pt x="3283892" y="2020975"/>
                    <a:pt x="3336540" y="2020975"/>
                  </a:cubicBezTo>
                  <a:close/>
                  <a:moveTo>
                    <a:pt x="2573907" y="2020975"/>
                  </a:moveTo>
                  <a:lnTo>
                    <a:pt x="2955205" y="2020975"/>
                  </a:lnTo>
                  <a:cubicBezTo>
                    <a:pt x="3007853" y="2020975"/>
                    <a:pt x="3050529" y="2063688"/>
                    <a:pt x="3050529" y="2116299"/>
                  </a:cubicBezTo>
                  <a:cubicBezTo>
                    <a:pt x="3050529" y="2168947"/>
                    <a:pt x="3007853" y="2211624"/>
                    <a:pt x="2955205" y="2211624"/>
                  </a:cubicBezTo>
                  <a:lnTo>
                    <a:pt x="2573907" y="2211624"/>
                  </a:lnTo>
                  <a:cubicBezTo>
                    <a:pt x="2521222" y="2211624"/>
                    <a:pt x="2478546" y="2168947"/>
                    <a:pt x="2478546" y="2116299"/>
                  </a:cubicBezTo>
                  <a:cubicBezTo>
                    <a:pt x="2478546" y="2063688"/>
                    <a:pt x="2521222" y="2020975"/>
                    <a:pt x="2573907" y="2020975"/>
                  </a:cubicBezTo>
                  <a:close/>
                  <a:moveTo>
                    <a:pt x="667308" y="1830325"/>
                  </a:moveTo>
                  <a:cubicBezTo>
                    <a:pt x="614734" y="1830325"/>
                    <a:pt x="571983" y="1873076"/>
                    <a:pt x="571983" y="1925650"/>
                  </a:cubicBezTo>
                  <a:lnTo>
                    <a:pt x="571983" y="2306985"/>
                  </a:lnTo>
                  <a:cubicBezTo>
                    <a:pt x="571983" y="2359521"/>
                    <a:pt x="614734" y="2402309"/>
                    <a:pt x="667308" y="2402309"/>
                  </a:cubicBezTo>
                  <a:lnTo>
                    <a:pt x="1667879" y="2402309"/>
                  </a:lnTo>
                  <a:cubicBezTo>
                    <a:pt x="1823851" y="2402309"/>
                    <a:pt x="1951992" y="2529185"/>
                    <a:pt x="1953592" y="2685120"/>
                  </a:cubicBezTo>
                  <a:cubicBezTo>
                    <a:pt x="1953592" y="2685455"/>
                    <a:pt x="1953592" y="2685789"/>
                    <a:pt x="1953592" y="2686087"/>
                  </a:cubicBezTo>
                  <a:lnTo>
                    <a:pt x="1953592" y="2689250"/>
                  </a:lnTo>
                  <a:cubicBezTo>
                    <a:pt x="1949723" y="3266852"/>
                    <a:pt x="1854770" y="3677022"/>
                    <a:pt x="1778496" y="4006602"/>
                  </a:cubicBezTo>
                  <a:cubicBezTo>
                    <a:pt x="1756321" y="4102447"/>
                    <a:pt x="1735336" y="4193121"/>
                    <a:pt x="1719225" y="4277209"/>
                  </a:cubicBezTo>
                  <a:cubicBezTo>
                    <a:pt x="1702184" y="4516152"/>
                    <a:pt x="1906153" y="4712568"/>
                    <a:pt x="2147887" y="4683175"/>
                  </a:cubicBezTo>
                  <a:cubicBezTo>
                    <a:pt x="2346201" y="4659064"/>
                    <a:pt x="2494248" y="4477420"/>
                    <a:pt x="2479923" y="4277060"/>
                  </a:cubicBezTo>
                  <a:cubicBezTo>
                    <a:pt x="2462808" y="4187726"/>
                    <a:pt x="2440856" y="4093183"/>
                    <a:pt x="2417601" y="3993245"/>
                  </a:cubicBezTo>
                  <a:cubicBezTo>
                    <a:pt x="2341178" y="3664372"/>
                    <a:pt x="2246002" y="3255057"/>
                    <a:pt x="2244923" y="2687241"/>
                  </a:cubicBezTo>
                  <a:lnTo>
                    <a:pt x="2244923" y="2684748"/>
                  </a:lnTo>
                  <a:cubicBezTo>
                    <a:pt x="2246337" y="2528627"/>
                    <a:pt x="2373883" y="2402309"/>
                    <a:pt x="2529259" y="2402309"/>
                  </a:cubicBezTo>
                  <a:lnTo>
                    <a:pt x="3527189" y="2402309"/>
                  </a:lnTo>
                  <a:cubicBezTo>
                    <a:pt x="3579763" y="2402309"/>
                    <a:pt x="3622514" y="2359521"/>
                    <a:pt x="3622514" y="2306985"/>
                  </a:cubicBezTo>
                  <a:lnTo>
                    <a:pt x="3622514" y="1925650"/>
                  </a:lnTo>
                  <a:cubicBezTo>
                    <a:pt x="3622514" y="1873076"/>
                    <a:pt x="3579763" y="1830325"/>
                    <a:pt x="3527189" y="1830325"/>
                  </a:cubicBezTo>
                  <a:close/>
                  <a:moveTo>
                    <a:pt x="285973" y="819820"/>
                  </a:moveTo>
                  <a:cubicBezTo>
                    <a:pt x="233437" y="819820"/>
                    <a:pt x="190649" y="862608"/>
                    <a:pt x="190649" y="915144"/>
                  </a:cubicBezTo>
                  <a:lnTo>
                    <a:pt x="190649" y="1925650"/>
                  </a:lnTo>
                  <a:cubicBezTo>
                    <a:pt x="190649" y="1978223"/>
                    <a:pt x="233437" y="2020974"/>
                    <a:pt x="285973" y="2020974"/>
                  </a:cubicBezTo>
                  <a:lnTo>
                    <a:pt x="381297" y="2020974"/>
                  </a:lnTo>
                  <a:lnTo>
                    <a:pt x="381297" y="1925650"/>
                  </a:lnTo>
                  <a:cubicBezTo>
                    <a:pt x="381297" y="1767966"/>
                    <a:pt x="509624" y="1639676"/>
                    <a:pt x="667308" y="1639676"/>
                  </a:cubicBezTo>
                  <a:lnTo>
                    <a:pt x="3527189" y="1639676"/>
                  </a:lnTo>
                  <a:cubicBezTo>
                    <a:pt x="3684873" y="1639676"/>
                    <a:pt x="3813162" y="1767966"/>
                    <a:pt x="3813162" y="1925650"/>
                  </a:cubicBezTo>
                  <a:lnTo>
                    <a:pt x="3813162" y="2020974"/>
                  </a:lnTo>
                  <a:lnTo>
                    <a:pt x="3908487" y="2020974"/>
                  </a:lnTo>
                  <a:cubicBezTo>
                    <a:pt x="3961060" y="2020974"/>
                    <a:pt x="4003811" y="1978223"/>
                    <a:pt x="4003811" y="1925650"/>
                  </a:cubicBezTo>
                  <a:lnTo>
                    <a:pt x="4003811" y="915144"/>
                  </a:lnTo>
                  <a:cubicBezTo>
                    <a:pt x="4003811" y="862608"/>
                    <a:pt x="3961060" y="819820"/>
                    <a:pt x="3908487" y="819820"/>
                  </a:cubicBezTo>
                  <a:lnTo>
                    <a:pt x="3813162" y="819820"/>
                  </a:lnTo>
                  <a:lnTo>
                    <a:pt x="3813162" y="1163017"/>
                  </a:lnTo>
                  <a:cubicBezTo>
                    <a:pt x="3813162" y="1320701"/>
                    <a:pt x="3684873" y="1448990"/>
                    <a:pt x="3527189" y="1448990"/>
                  </a:cubicBezTo>
                  <a:lnTo>
                    <a:pt x="667308" y="1448990"/>
                  </a:lnTo>
                  <a:cubicBezTo>
                    <a:pt x="509624" y="1448990"/>
                    <a:pt x="381297" y="1320701"/>
                    <a:pt x="381297" y="1163017"/>
                  </a:cubicBezTo>
                  <a:lnTo>
                    <a:pt x="381297" y="819820"/>
                  </a:lnTo>
                  <a:close/>
                  <a:moveTo>
                    <a:pt x="1143967" y="190649"/>
                  </a:moveTo>
                  <a:lnTo>
                    <a:pt x="1143967" y="287610"/>
                  </a:lnTo>
                  <a:cubicBezTo>
                    <a:pt x="1143967" y="339291"/>
                    <a:pt x="1185974" y="381335"/>
                    <a:pt x="1237655" y="381335"/>
                  </a:cubicBezTo>
                  <a:lnTo>
                    <a:pt x="1240892" y="381335"/>
                  </a:lnTo>
                  <a:cubicBezTo>
                    <a:pt x="1397682" y="381335"/>
                    <a:pt x="1525265" y="508880"/>
                    <a:pt x="1525265" y="665671"/>
                  </a:cubicBezTo>
                  <a:lnTo>
                    <a:pt x="1525265" y="667308"/>
                  </a:lnTo>
                  <a:cubicBezTo>
                    <a:pt x="1525265" y="719919"/>
                    <a:pt x="1567941" y="762632"/>
                    <a:pt x="1620589" y="762632"/>
                  </a:cubicBezTo>
                  <a:cubicBezTo>
                    <a:pt x="1673237" y="762632"/>
                    <a:pt x="1715914" y="719919"/>
                    <a:pt x="1715914" y="667308"/>
                  </a:cubicBezTo>
                  <a:cubicBezTo>
                    <a:pt x="1715914" y="509290"/>
                    <a:pt x="1843906" y="381335"/>
                    <a:pt x="2001924" y="381335"/>
                  </a:cubicBezTo>
                  <a:cubicBezTo>
                    <a:pt x="2159942" y="381335"/>
                    <a:pt x="2287897" y="509290"/>
                    <a:pt x="2287897" y="667308"/>
                  </a:cubicBezTo>
                  <a:cubicBezTo>
                    <a:pt x="2287897" y="719919"/>
                    <a:pt x="2330574" y="762632"/>
                    <a:pt x="2383222" y="762632"/>
                  </a:cubicBezTo>
                  <a:cubicBezTo>
                    <a:pt x="2435870" y="762632"/>
                    <a:pt x="2478546" y="719919"/>
                    <a:pt x="2478546" y="667308"/>
                  </a:cubicBezTo>
                  <a:cubicBezTo>
                    <a:pt x="2478546" y="509624"/>
                    <a:pt x="2606836" y="381335"/>
                    <a:pt x="2764557" y="381335"/>
                  </a:cubicBezTo>
                  <a:lnTo>
                    <a:pt x="2955206" y="381335"/>
                  </a:lnTo>
                  <a:cubicBezTo>
                    <a:pt x="3007779" y="381335"/>
                    <a:pt x="3050530" y="338547"/>
                    <a:pt x="3050530" y="285973"/>
                  </a:cubicBezTo>
                  <a:lnTo>
                    <a:pt x="3050530" y="190649"/>
                  </a:lnTo>
                  <a:close/>
                  <a:moveTo>
                    <a:pt x="667308" y="190649"/>
                  </a:moveTo>
                  <a:cubicBezTo>
                    <a:pt x="614734" y="190649"/>
                    <a:pt x="571983" y="233437"/>
                    <a:pt x="571983" y="285973"/>
                  </a:cubicBezTo>
                  <a:lnTo>
                    <a:pt x="571983" y="1163017"/>
                  </a:lnTo>
                  <a:cubicBezTo>
                    <a:pt x="571983" y="1215591"/>
                    <a:pt x="614734" y="1258342"/>
                    <a:pt x="667308" y="1258342"/>
                  </a:cubicBezTo>
                  <a:lnTo>
                    <a:pt x="3527189" y="1258342"/>
                  </a:lnTo>
                  <a:cubicBezTo>
                    <a:pt x="3579763" y="1258342"/>
                    <a:pt x="3622514" y="1215591"/>
                    <a:pt x="3622514" y="1163017"/>
                  </a:cubicBezTo>
                  <a:lnTo>
                    <a:pt x="3622514" y="285973"/>
                  </a:lnTo>
                  <a:cubicBezTo>
                    <a:pt x="3622514" y="233437"/>
                    <a:pt x="3579763" y="190649"/>
                    <a:pt x="3527189" y="190649"/>
                  </a:cubicBezTo>
                  <a:lnTo>
                    <a:pt x="3241179" y="190649"/>
                  </a:lnTo>
                  <a:lnTo>
                    <a:pt x="3241179" y="285973"/>
                  </a:lnTo>
                  <a:cubicBezTo>
                    <a:pt x="3241179" y="443694"/>
                    <a:pt x="3112889" y="571983"/>
                    <a:pt x="2955206" y="571983"/>
                  </a:cubicBezTo>
                  <a:lnTo>
                    <a:pt x="2764557" y="571983"/>
                  </a:lnTo>
                  <a:cubicBezTo>
                    <a:pt x="2711983" y="571983"/>
                    <a:pt x="2669232" y="614734"/>
                    <a:pt x="2669232" y="667308"/>
                  </a:cubicBezTo>
                  <a:cubicBezTo>
                    <a:pt x="2669232" y="825326"/>
                    <a:pt x="2541240" y="953281"/>
                    <a:pt x="2383222" y="953281"/>
                  </a:cubicBezTo>
                  <a:cubicBezTo>
                    <a:pt x="2225204" y="953281"/>
                    <a:pt x="2097249" y="825326"/>
                    <a:pt x="2097249" y="667308"/>
                  </a:cubicBezTo>
                  <a:cubicBezTo>
                    <a:pt x="2097249" y="614660"/>
                    <a:pt x="2054572" y="571983"/>
                    <a:pt x="2001924" y="571983"/>
                  </a:cubicBezTo>
                  <a:cubicBezTo>
                    <a:pt x="1949276" y="571983"/>
                    <a:pt x="1906600" y="614660"/>
                    <a:pt x="1906600" y="667308"/>
                  </a:cubicBezTo>
                  <a:cubicBezTo>
                    <a:pt x="1906600" y="825326"/>
                    <a:pt x="1778608" y="953281"/>
                    <a:pt x="1620589" y="953281"/>
                  </a:cubicBezTo>
                  <a:cubicBezTo>
                    <a:pt x="1462571" y="953281"/>
                    <a:pt x="1334616" y="825326"/>
                    <a:pt x="1334616" y="667308"/>
                  </a:cubicBezTo>
                  <a:lnTo>
                    <a:pt x="1334616" y="665671"/>
                  </a:lnTo>
                  <a:cubicBezTo>
                    <a:pt x="1334616" y="614027"/>
                    <a:pt x="1292572" y="571983"/>
                    <a:pt x="1240892" y="571983"/>
                  </a:cubicBezTo>
                  <a:lnTo>
                    <a:pt x="1237655" y="571983"/>
                  </a:lnTo>
                  <a:cubicBezTo>
                    <a:pt x="1080864" y="571983"/>
                    <a:pt x="953281" y="444401"/>
                    <a:pt x="953281" y="287610"/>
                  </a:cubicBezTo>
                  <a:lnTo>
                    <a:pt x="953281" y="190649"/>
                  </a:lnTo>
                  <a:close/>
                  <a:moveTo>
                    <a:pt x="667308" y="0"/>
                  </a:moveTo>
                  <a:lnTo>
                    <a:pt x="3527189" y="0"/>
                  </a:lnTo>
                  <a:cubicBezTo>
                    <a:pt x="3684873" y="0"/>
                    <a:pt x="3813162" y="128290"/>
                    <a:pt x="3813162" y="285973"/>
                  </a:cubicBezTo>
                  <a:lnTo>
                    <a:pt x="3813162" y="629171"/>
                  </a:lnTo>
                  <a:lnTo>
                    <a:pt x="3908487" y="629171"/>
                  </a:lnTo>
                  <a:cubicBezTo>
                    <a:pt x="4066207" y="629171"/>
                    <a:pt x="4194497" y="757461"/>
                    <a:pt x="4194497" y="915144"/>
                  </a:cubicBezTo>
                  <a:lnTo>
                    <a:pt x="4194497" y="1925650"/>
                  </a:lnTo>
                  <a:cubicBezTo>
                    <a:pt x="4194497" y="2083333"/>
                    <a:pt x="4066207" y="2211623"/>
                    <a:pt x="3908487" y="2211623"/>
                  </a:cubicBezTo>
                  <a:lnTo>
                    <a:pt x="3813162" y="2211623"/>
                  </a:lnTo>
                  <a:lnTo>
                    <a:pt x="3813162" y="2306985"/>
                  </a:lnTo>
                  <a:cubicBezTo>
                    <a:pt x="3813162" y="2464668"/>
                    <a:pt x="3684873" y="2592958"/>
                    <a:pt x="3527189" y="2592958"/>
                  </a:cubicBezTo>
                  <a:lnTo>
                    <a:pt x="2529259" y="2592958"/>
                  </a:lnTo>
                  <a:cubicBezTo>
                    <a:pt x="2478063" y="2592958"/>
                    <a:pt x="2436019" y="2634555"/>
                    <a:pt x="2435572" y="2685641"/>
                  </a:cubicBezTo>
                  <a:lnTo>
                    <a:pt x="2435572" y="2687054"/>
                  </a:lnTo>
                  <a:cubicBezTo>
                    <a:pt x="2436614" y="3233030"/>
                    <a:pt x="2529036" y="3630588"/>
                    <a:pt x="2603301" y="3950047"/>
                  </a:cubicBezTo>
                  <a:cubicBezTo>
                    <a:pt x="2627449" y="4053855"/>
                    <a:pt x="2650257" y="4151932"/>
                    <a:pt x="2668191" y="4246587"/>
                  </a:cubicBezTo>
                  <a:cubicBezTo>
                    <a:pt x="2668823" y="4249824"/>
                    <a:pt x="2669270" y="4253099"/>
                    <a:pt x="2669530" y="4256373"/>
                  </a:cubicBezTo>
                  <a:cubicBezTo>
                    <a:pt x="2696059" y="4572074"/>
                    <a:pt x="2463217" y="4836951"/>
                    <a:pt x="2170881" y="4872447"/>
                  </a:cubicBezTo>
                  <a:cubicBezTo>
                    <a:pt x="1808150" y="4916612"/>
                    <a:pt x="1499369" y="4618658"/>
                    <a:pt x="1529581" y="4256633"/>
                  </a:cubicBezTo>
                  <a:cubicBezTo>
                    <a:pt x="1529879" y="4253322"/>
                    <a:pt x="1530325" y="4250048"/>
                    <a:pt x="1530920" y="4246811"/>
                  </a:cubicBezTo>
                  <a:cubicBezTo>
                    <a:pt x="1547850" y="4157514"/>
                    <a:pt x="1569653" y="4063343"/>
                    <a:pt x="1592758" y="3963591"/>
                  </a:cubicBezTo>
                  <a:cubicBezTo>
                    <a:pt x="1666912" y="3643201"/>
                    <a:pt x="1759185" y="3244453"/>
                    <a:pt x="1762906" y="2688580"/>
                  </a:cubicBezTo>
                  <a:lnTo>
                    <a:pt x="1762906" y="2686720"/>
                  </a:lnTo>
                  <a:cubicBezTo>
                    <a:pt x="1762199" y="2634965"/>
                    <a:pt x="1719672" y="2592958"/>
                    <a:pt x="1667879" y="2592958"/>
                  </a:cubicBezTo>
                  <a:lnTo>
                    <a:pt x="667308" y="2592958"/>
                  </a:lnTo>
                  <a:cubicBezTo>
                    <a:pt x="509624" y="2592958"/>
                    <a:pt x="381297" y="2464668"/>
                    <a:pt x="381297" y="2306985"/>
                  </a:cubicBezTo>
                  <a:lnTo>
                    <a:pt x="381297" y="2211623"/>
                  </a:lnTo>
                  <a:lnTo>
                    <a:pt x="285973" y="2211623"/>
                  </a:lnTo>
                  <a:cubicBezTo>
                    <a:pt x="128290" y="2211623"/>
                    <a:pt x="0" y="2083333"/>
                    <a:pt x="0" y="1925650"/>
                  </a:cubicBezTo>
                  <a:lnTo>
                    <a:pt x="0" y="915144"/>
                  </a:lnTo>
                  <a:cubicBezTo>
                    <a:pt x="0" y="757461"/>
                    <a:pt x="128290" y="629171"/>
                    <a:pt x="285973" y="629171"/>
                  </a:cubicBezTo>
                  <a:lnTo>
                    <a:pt x="381297" y="629171"/>
                  </a:lnTo>
                  <a:lnTo>
                    <a:pt x="381297" y="285973"/>
                  </a:lnTo>
                  <a:cubicBezTo>
                    <a:pt x="381297" y="128290"/>
                    <a:pt x="509624" y="0"/>
                    <a:pt x="6673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FC3EC6F-FFAD-4866-A386-0BEBAEFD5026}"/>
              </a:ext>
            </a:extLst>
          </p:cNvPr>
          <p:cNvGrpSpPr/>
          <p:nvPr/>
        </p:nvGrpSpPr>
        <p:grpSpPr>
          <a:xfrm>
            <a:off x="4998683" y="1900086"/>
            <a:ext cx="3042119" cy="1805394"/>
            <a:chOff x="4998683" y="1900086"/>
            <a:chExt cx="3042119" cy="180539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F8CA00EB-B611-0F4A-8A25-4B1570814B4C}"/>
                </a:ext>
              </a:extLst>
            </p:cNvPr>
            <p:cNvGrpSpPr/>
            <p:nvPr/>
          </p:nvGrpSpPr>
          <p:grpSpPr>
            <a:xfrm>
              <a:off x="4998683" y="1900086"/>
              <a:ext cx="3042119" cy="1805394"/>
              <a:chOff x="4804422" y="1900053"/>
              <a:chExt cx="3042119" cy="180539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84D8A25-FCAA-4642-9DBE-919F41236A3C}"/>
                  </a:ext>
                </a:extLst>
              </p:cNvPr>
              <p:cNvSpPr txBox="1"/>
              <p:nvPr/>
            </p:nvSpPr>
            <p:spPr>
              <a:xfrm>
                <a:off x="4804422" y="2677024"/>
                <a:ext cx="3042119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БЛАГОУСТРОЙСТВО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ТЕРРИТОРИИ МУНИЦИПАЛЬНОГО ОКРУГА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46" name="Donut 45">
                <a:extLst>
                  <a:ext uri="{FF2B5EF4-FFF2-40B4-BE49-F238E27FC236}">
                    <a16:creationId xmlns:a16="http://schemas.microsoft.com/office/drawing/2014/main" xmlns="" id="{1C73E03F-3CED-6A47-B985-228C8F894620}"/>
                  </a:ext>
                </a:extLst>
              </p:cNvPr>
              <p:cNvSpPr/>
              <p:nvPr/>
            </p:nvSpPr>
            <p:spPr>
              <a:xfrm>
                <a:off x="6030110" y="1900053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" name="Freeform: Shape 40">
              <a:extLst>
                <a:ext uri="{FF2B5EF4-FFF2-40B4-BE49-F238E27FC236}">
                  <a16:creationId xmlns:a16="http://schemas.microsoft.com/office/drawing/2014/main" xmlns="" id="{AB33F466-C4FF-45EF-AD04-2D5FF590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4244" y="2006864"/>
              <a:ext cx="367019" cy="426720"/>
            </a:xfrm>
            <a:custGeom>
              <a:avLst/>
              <a:gdLst>
                <a:gd name="connsiteX0" fmla="*/ 2097249 w 4194497"/>
                <a:gd name="connsiteY0" fmla="*/ 4118223 h 4876800"/>
                <a:gd name="connsiteX1" fmla="*/ 2287897 w 4194497"/>
                <a:gd name="connsiteY1" fmla="*/ 4308872 h 4876800"/>
                <a:gd name="connsiteX2" fmla="*/ 2097249 w 4194497"/>
                <a:gd name="connsiteY2" fmla="*/ 4499558 h 4876800"/>
                <a:gd name="connsiteX3" fmla="*/ 1906600 w 4194497"/>
                <a:gd name="connsiteY3" fmla="*/ 4308872 h 4876800"/>
                <a:gd name="connsiteX4" fmla="*/ 2097249 w 4194497"/>
                <a:gd name="connsiteY4" fmla="*/ 4118223 h 4876800"/>
                <a:gd name="connsiteX5" fmla="*/ 3336540 w 4194497"/>
                <a:gd name="connsiteY5" fmla="*/ 2020975 h 4876800"/>
                <a:gd name="connsiteX6" fmla="*/ 3431865 w 4194497"/>
                <a:gd name="connsiteY6" fmla="*/ 2116299 h 4876800"/>
                <a:gd name="connsiteX7" fmla="*/ 3336540 w 4194497"/>
                <a:gd name="connsiteY7" fmla="*/ 2211624 h 4876800"/>
                <a:gd name="connsiteX8" fmla="*/ 3241179 w 4194497"/>
                <a:gd name="connsiteY8" fmla="*/ 2116299 h 4876800"/>
                <a:gd name="connsiteX9" fmla="*/ 3336540 w 4194497"/>
                <a:gd name="connsiteY9" fmla="*/ 2020975 h 4876800"/>
                <a:gd name="connsiteX10" fmla="*/ 2573907 w 4194497"/>
                <a:gd name="connsiteY10" fmla="*/ 2020975 h 4876800"/>
                <a:gd name="connsiteX11" fmla="*/ 2955205 w 4194497"/>
                <a:gd name="connsiteY11" fmla="*/ 2020975 h 4876800"/>
                <a:gd name="connsiteX12" fmla="*/ 3050529 w 4194497"/>
                <a:gd name="connsiteY12" fmla="*/ 2116299 h 4876800"/>
                <a:gd name="connsiteX13" fmla="*/ 2955205 w 4194497"/>
                <a:gd name="connsiteY13" fmla="*/ 2211624 h 4876800"/>
                <a:gd name="connsiteX14" fmla="*/ 2573907 w 4194497"/>
                <a:gd name="connsiteY14" fmla="*/ 2211624 h 4876800"/>
                <a:gd name="connsiteX15" fmla="*/ 2478546 w 4194497"/>
                <a:gd name="connsiteY15" fmla="*/ 2116299 h 4876800"/>
                <a:gd name="connsiteX16" fmla="*/ 2573907 w 4194497"/>
                <a:gd name="connsiteY16" fmla="*/ 2020975 h 4876800"/>
                <a:gd name="connsiteX17" fmla="*/ 667308 w 4194497"/>
                <a:gd name="connsiteY17" fmla="*/ 1830325 h 4876800"/>
                <a:gd name="connsiteX18" fmla="*/ 571983 w 4194497"/>
                <a:gd name="connsiteY18" fmla="*/ 1925650 h 4876800"/>
                <a:gd name="connsiteX19" fmla="*/ 571983 w 4194497"/>
                <a:gd name="connsiteY19" fmla="*/ 2306985 h 4876800"/>
                <a:gd name="connsiteX20" fmla="*/ 667308 w 4194497"/>
                <a:gd name="connsiteY20" fmla="*/ 2402309 h 4876800"/>
                <a:gd name="connsiteX21" fmla="*/ 1667879 w 4194497"/>
                <a:gd name="connsiteY21" fmla="*/ 2402309 h 4876800"/>
                <a:gd name="connsiteX22" fmla="*/ 1953592 w 4194497"/>
                <a:gd name="connsiteY22" fmla="*/ 2685120 h 4876800"/>
                <a:gd name="connsiteX23" fmla="*/ 1953592 w 4194497"/>
                <a:gd name="connsiteY23" fmla="*/ 2686087 h 4876800"/>
                <a:gd name="connsiteX24" fmla="*/ 1953592 w 4194497"/>
                <a:gd name="connsiteY24" fmla="*/ 2689250 h 4876800"/>
                <a:gd name="connsiteX25" fmla="*/ 1778496 w 4194497"/>
                <a:gd name="connsiteY25" fmla="*/ 4006602 h 4876800"/>
                <a:gd name="connsiteX26" fmla="*/ 1719225 w 4194497"/>
                <a:gd name="connsiteY26" fmla="*/ 4277209 h 4876800"/>
                <a:gd name="connsiteX27" fmla="*/ 2147887 w 4194497"/>
                <a:gd name="connsiteY27" fmla="*/ 4683175 h 4876800"/>
                <a:gd name="connsiteX28" fmla="*/ 2479923 w 4194497"/>
                <a:gd name="connsiteY28" fmla="*/ 4277060 h 4876800"/>
                <a:gd name="connsiteX29" fmla="*/ 2417601 w 4194497"/>
                <a:gd name="connsiteY29" fmla="*/ 3993245 h 4876800"/>
                <a:gd name="connsiteX30" fmla="*/ 2244923 w 4194497"/>
                <a:gd name="connsiteY30" fmla="*/ 2687241 h 4876800"/>
                <a:gd name="connsiteX31" fmla="*/ 2244923 w 4194497"/>
                <a:gd name="connsiteY31" fmla="*/ 2684748 h 4876800"/>
                <a:gd name="connsiteX32" fmla="*/ 2529259 w 4194497"/>
                <a:gd name="connsiteY32" fmla="*/ 2402309 h 4876800"/>
                <a:gd name="connsiteX33" fmla="*/ 3527189 w 4194497"/>
                <a:gd name="connsiteY33" fmla="*/ 2402309 h 4876800"/>
                <a:gd name="connsiteX34" fmla="*/ 3622514 w 4194497"/>
                <a:gd name="connsiteY34" fmla="*/ 2306985 h 4876800"/>
                <a:gd name="connsiteX35" fmla="*/ 3622514 w 4194497"/>
                <a:gd name="connsiteY35" fmla="*/ 1925650 h 4876800"/>
                <a:gd name="connsiteX36" fmla="*/ 3527189 w 4194497"/>
                <a:gd name="connsiteY36" fmla="*/ 1830325 h 4876800"/>
                <a:gd name="connsiteX37" fmla="*/ 285973 w 4194497"/>
                <a:gd name="connsiteY37" fmla="*/ 819820 h 4876800"/>
                <a:gd name="connsiteX38" fmla="*/ 190649 w 4194497"/>
                <a:gd name="connsiteY38" fmla="*/ 915144 h 4876800"/>
                <a:gd name="connsiteX39" fmla="*/ 190649 w 4194497"/>
                <a:gd name="connsiteY39" fmla="*/ 1925650 h 4876800"/>
                <a:gd name="connsiteX40" fmla="*/ 285973 w 4194497"/>
                <a:gd name="connsiteY40" fmla="*/ 2020974 h 4876800"/>
                <a:gd name="connsiteX41" fmla="*/ 381297 w 4194497"/>
                <a:gd name="connsiteY41" fmla="*/ 2020974 h 4876800"/>
                <a:gd name="connsiteX42" fmla="*/ 381297 w 4194497"/>
                <a:gd name="connsiteY42" fmla="*/ 1925650 h 4876800"/>
                <a:gd name="connsiteX43" fmla="*/ 667308 w 4194497"/>
                <a:gd name="connsiteY43" fmla="*/ 1639676 h 4876800"/>
                <a:gd name="connsiteX44" fmla="*/ 3527189 w 4194497"/>
                <a:gd name="connsiteY44" fmla="*/ 1639676 h 4876800"/>
                <a:gd name="connsiteX45" fmla="*/ 3813162 w 4194497"/>
                <a:gd name="connsiteY45" fmla="*/ 1925650 h 4876800"/>
                <a:gd name="connsiteX46" fmla="*/ 3813162 w 4194497"/>
                <a:gd name="connsiteY46" fmla="*/ 2020974 h 4876800"/>
                <a:gd name="connsiteX47" fmla="*/ 3908487 w 4194497"/>
                <a:gd name="connsiteY47" fmla="*/ 2020974 h 4876800"/>
                <a:gd name="connsiteX48" fmla="*/ 4003811 w 4194497"/>
                <a:gd name="connsiteY48" fmla="*/ 1925650 h 4876800"/>
                <a:gd name="connsiteX49" fmla="*/ 4003811 w 4194497"/>
                <a:gd name="connsiteY49" fmla="*/ 915144 h 4876800"/>
                <a:gd name="connsiteX50" fmla="*/ 3908487 w 4194497"/>
                <a:gd name="connsiteY50" fmla="*/ 819820 h 4876800"/>
                <a:gd name="connsiteX51" fmla="*/ 3813162 w 4194497"/>
                <a:gd name="connsiteY51" fmla="*/ 819820 h 4876800"/>
                <a:gd name="connsiteX52" fmla="*/ 3813162 w 4194497"/>
                <a:gd name="connsiteY52" fmla="*/ 1163017 h 4876800"/>
                <a:gd name="connsiteX53" fmla="*/ 3527189 w 4194497"/>
                <a:gd name="connsiteY53" fmla="*/ 1448990 h 4876800"/>
                <a:gd name="connsiteX54" fmla="*/ 667308 w 4194497"/>
                <a:gd name="connsiteY54" fmla="*/ 1448990 h 4876800"/>
                <a:gd name="connsiteX55" fmla="*/ 381297 w 4194497"/>
                <a:gd name="connsiteY55" fmla="*/ 1163017 h 4876800"/>
                <a:gd name="connsiteX56" fmla="*/ 381297 w 4194497"/>
                <a:gd name="connsiteY56" fmla="*/ 819820 h 4876800"/>
                <a:gd name="connsiteX57" fmla="*/ 1143967 w 4194497"/>
                <a:gd name="connsiteY57" fmla="*/ 190649 h 4876800"/>
                <a:gd name="connsiteX58" fmla="*/ 1143967 w 4194497"/>
                <a:gd name="connsiteY58" fmla="*/ 287610 h 4876800"/>
                <a:gd name="connsiteX59" fmla="*/ 1237655 w 4194497"/>
                <a:gd name="connsiteY59" fmla="*/ 381335 h 4876800"/>
                <a:gd name="connsiteX60" fmla="*/ 1240892 w 4194497"/>
                <a:gd name="connsiteY60" fmla="*/ 381335 h 4876800"/>
                <a:gd name="connsiteX61" fmla="*/ 1525265 w 4194497"/>
                <a:gd name="connsiteY61" fmla="*/ 665671 h 4876800"/>
                <a:gd name="connsiteX62" fmla="*/ 1525265 w 4194497"/>
                <a:gd name="connsiteY62" fmla="*/ 667308 h 4876800"/>
                <a:gd name="connsiteX63" fmla="*/ 1620589 w 4194497"/>
                <a:gd name="connsiteY63" fmla="*/ 762632 h 4876800"/>
                <a:gd name="connsiteX64" fmla="*/ 1715914 w 4194497"/>
                <a:gd name="connsiteY64" fmla="*/ 667308 h 4876800"/>
                <a:gd name="connsiteX65" fmla="*/ 2001924 w 4194497"/>
                <a:gd name="connsiteY65" fmla="*/ 381335 h 4876800"/>
                <a:gd name="connsiteX66" fmla="*/ 2287897 w 4194497"/>
                <a:gd name="connsiteY66" fmla="*/ 667308 h 4876800"/>
                <a:gd name="connsiteX67" fmla="*/ 2383222 w 4194497"/>
                <a:gd name="connsiteY67" fmla="*/ 762632 h 4876800"/>
                <a:gd name="connsiteX68" fmla="*/ 2478546 w 4194497"/>
                <a:gd name="connsiteY68" fmla="*/ 667308 h 4876800"/>
                <a:gd name="connsiteX69" fmla="*/ 2764557 w 4194497"/>
                <a:gd name="connsiteY69" fmla="*/ 381335 h 4876800"/>
                <a:gd name="connsiteX70" fmla="*/ 2955206 w 4194497"/>
                <a:gd name="connsiteY70" fmla="*/ 381335 h 4876800"/>
                <a:gd name="connsiteX71" fmla="*/ 3050530 w 4194497"/>
                <a:gd name="connsiteY71" fmla="*/ 285973 h 4876800"/>
                <a:gd name="connsiteX72" fmla="*/ 3050530 w 4194497"/>
                <a:gd name="connsiteY72" fmla="*/ 190649 h 4876800"/>
                <a:gd name="connsiteX73" fmla="*/ 667308 w 4194497"/>
                <a:gd name="connsiteY73" fmla="*/ 190649 h 4876800"/>
                <a:gd name="connsiteX74" fmla="*/ 571983 w 4194497"/>
                <a:gd name="connsiteY74" fmla="*/ 285973 h 4876800"/>
                <a:gd name="connsiteX75" fmla="*/ 571983 w 4194497"/>
                <a:gd name="connsiteY75" fmla="*/ 1163017 h 4876800"/>
                <a:gd name="connsiteX76" fmla="*/ 667308 w 4194497"/>
                <a:gd name="connsiteY76" fmla="*/ 1258342 h 4876800"/>
                <a:gd name="connsiteX77" fmla="*/ 3527189 w 4194497"/>
                <a:gd name="connsiteY77" fmla="*/ 1258342 h 4876800"/>
                <a:gd name="connsiteX78" fmla="*/ 3622514 w 4194497"/>
                <a:gd name="connsiteY78" fmla="*/ 1163017 h 4876800"/>
                <a:gd name="connsiteX79" fmla="*/ 3622514 w 4194497"/>
                <a:gd name="connsiteY79" fmla="*/ 285973 h 4876800"/>
                <a:gd name="connsiteX80" fmla="*/ 3527189 w 4194497"/>
                <a:gd name="connsiteY80" fmla="*/ 190649 h 4876800"/>
                <a:gd name="connsiteX81" fmla="*/ 3241179 w 4194497"/>
                <a:gd name="connsiteY81" fmla="*/ 190649 h 4876800"/>
                <a:gd name="connsiteX82" fmla="*/ 3241179 w 4194497"/>
                <a:gd name="connsiteY82" fmla="*/ 285973 h 4876800"/>
                <a:gd name="connsiteX83" fmla="*/ 2955206 w 4194497"/>
                <a:gd name="connsiteY83" fmla="*/ 571983 h 4876800"/>
                <a:gd name="connsiteX84" fmla="*/ 2764557 w 4194497"/>
                <a:gd name="connsiteY84" fmla="*/ 571983 h 4876800"/>
                <a:gd name="connsiteX85" fmla="*/ 2669232 w 4194497"/>
                <a:gd name="connsiteY85" fmla="*/ 667308 h 4876800"/>
                <a:gd name="connsiteX86" fmla="*/ 2383222 w 4194497"/>
                <a:gd name="connsiteY86" fmla="*/ 953281 h 4876800"/>
                <a:gd name="connsiteX87" fmla="*/ 2097249 w 4194497"/>
                <a:gd name="connsiteY87" fmla="*/ 667308 h 4876800"/>
                <a:gd name="connsiteX88" fmla="*/ 2001924 w 4194497"/>
                <a:gd name="connsiteY88" fmla="*/ 571983 h 4876800"/>
                <a:gd name="connsiteX89" fmla="*/ 1906600 w 4194497"/>
                <a:gd name="connsiteY89" fmla="*/ 667308 h 4876800"/>
                <a:gd name="connsiteX90" fmla="*/ 1620589 w 4194497"/>
                <a:gd name="connsiteY90" fmla="*/ 953281 h 4876800"/>
                <a:gd name="connsiteX91" fmla="*/ 1334616 w 4194497"/>
                <a:gd name="connsiteY91" fmla="*/ 667308 h 4876800"/>
                <a:gd name="connsiteX92" fmla="*/ 1334616 w 4194497"/>
                <a:gd name="connsiteY92" fmla="*/ 665671 h 4876800"/>
                <a:gd name="connsiteX93" fmla="*/ 1240892 w 4194497"/>
                <a:gd name="connsiteY93" fmla="*/ 571983 h 4876800"/>
                <a:gd name="connsiteX94" fmla="*/ 1237655 w 4194497"/>
                <a:gd name="connsiteY94" fmla="*/ 571983 h 4876800"/>
                <a:gd name="connsiteX95" fmla="*/ 953281 w 4194497"/>
                <a:gd name="connsiteY95" fmla="*/ 287610 h 4876800"/>
                <a:gd name="connsiteX96" fmla="*/ 953281 w 4194497"/>
                <a:gd name="connsiteY96" fmla="*/ 190649 h 4876800"/>
                <a:gd name="connsiteX97" fmla="*/ 667308 w 4194497"/>
                <a:gd name="connsiteY97" fmla="*/ 0 h 4876800"/>
                <a:gd name="connsiteX98" fmla="*/ 3527189 w 4194497"/>
                <a:gd name="connsiteY98" fmla="*/ 0 h 4876800"/>
                <a:gd name="connsiteX99" fmla="*/ 3813162 w 4194497"/>
                <a:gd name="connsiteY99" fmla="*/ 285973 h 4876800"/>
                <a:gd name="connsiteX100" fmla="*/ 3813162 w 4194497"/>
                <a:gd name="connsiteY100" fmla="*/ 629171 h 4876800"/>
                <a:gd name="connsiteX101" fmla="*/ 3908487 w 4194497"/>
                <a:gd name="connsiteY101" fmla="*/ 629171 h 4876800"/>
                <a:gd name="connsiteX102" fmla="*/ 4194497 w 4194497"/>
                <a:gd name="connsiteY102" fmla="*/ 915144 h 4876800"/>
                <a:gd name="connsiteX103" fmla="*/ 4194497 w 4194497"/>
                <a:gd name="connsiteY103" fmla="*/ 1925650 h 4876800"/>
                <a:gd name="connsiteX104" fmla="*/ 3908487 w 4194497"/>
                <a:gd name="connsiteY104" fmla="*/ 2211623 h 4876800"/>
                <a:gd name="connsiteX105" fmla="*/ 3813162 w 4194497"/>
                <a:gd name="connsiteY105" fmla="*/ 2211623 h 4876800"/>
                <a:gd name="connsiteX106" fmla="*/ 3813162 w 4194497"/>
                <a:gd name="connsiteY106" fmla="*/ 2306985 h 4876800"/>
                <a:gd name="connsiteX107" fmla="*/ 3527189 w 4194497"/>
                <a:gd name="connsiteY107" fmla="*/ 2592958 h 4876800"/>
                <a:gd name="connsiteX108" fmla="*/ 2529259 w 4194497"/>
                <a:gd name="connsiteY108" fmla="*/ 2592958 h 4876800"/>
                <a:gd name="connsiteX109" fmla="*/ 2435572 w 4194497"/>
                <a:gd name="connsiteY109" fmla="*/ 2685641 h 4876800"/>
                <a:gd name="connsiteX110" fmla="*/ 2435572 w 4194497"/>
                <a:gd name="connsiteY110" fmla="*/ 2687054 h 4876800"/>
                <a:gd name="connsiteX111" fmla="*/ 2603301 w 4194497"/>
                <a:gd name="connsiteY111" fmla="*/ 3950047 h 4876800"/>
                <a:gd name="connsiteX112" fmla="*/ 2668191 w 4194497"/>
                <a:gd name="connsiteY112" fmla="*/ 4246587 h 4876800"/>
                <a:gd name="connsiteX113" fmla="*/ 2669530 w 4194497"/>
                <a:gd name="connsiteY113" fmla="*/ 4256373 h 4876800"/>
                <a:gd name="connsiteX114" fmla="*/ 2170881 w 4194497"/>
                <a:gd name="connsiteY114" fmla="*/ 4872447 h 4876800"/>
                <a:gd name="connsiteX115" fmla="*/ 1529581 w 4194497"/>
                <a:gd name="connsiteY115" fmla="*/ 4256633 h 4876800"/>
                <a:gd name="connsiteX116" fmla="*/ 1530920 w 4194497"/>
                <a:gd name="connsiteY116" fmla="*/ 4246811 h 4876800"/>
                <a:gd name="connsiteX117" fmla="*/ 1592758 w 4194497"/>
                <a:gd name="connsiteY117" fmla="*/ 3963591 h 4876800"/>
                <a:gd name="connsiteX118" fmla="*/ 1762906 w 4194497"/>
                <a:gd name="connsiteY118" fmla="*/ 2688580 h 4876800"/>
                <a:gd name="connsiteX119" fmla="*/ 1762906 w 4194497"/>
                <a:gd name="connsiteY119" fmla="*/ 2686720 h 4876800"/>
                <a:gd name="connsiteX120" fmla="*/ 1667879 w 4194497"/>
                <a:gd name="connsiteY120" fmla="*/ 2592958 h 4876800"/>
                <a:gd name="connsiteX121" fmla="*/ 667308 w 4194497"/>
                <a:gd name="connsiteY121" fmla="*/ 2592958 h 4876800"/>
                <a:gd name="connsiteX122" fmla="*/ 381297 w 4194497"/>
                <a:gd name="connsiteY122" fmla="*/ 2306985 h 4876800"/>
                <a:gd name="connsiteX123" fmla="*/ 381297 w 4194497"/>
                <a:gd name="connsiteY123" fmla="*/ 2211623 h 4876800"/>
                <a:gd name="connsiteX124" fmla="*/ 285973 w 4194497"/>
                <a:gd name="connsiteY124" fmla="*/ 2211623 h 4876800"/>
                <a:gd name="connsiteX125" fmla="*/ 0 w 4194497"/>
                <a:gd name="connsiteY125" fmla="*/ 1925650 h 4876800"/>
                <a:gd name="connsiteX126" fmla="*/ 0 w 4194497"/>
                <a:gd name="connsiteY126" fmla="*/ 915144 h 4876800"/>
                <a:gd name="connsiteX127" fmla="*/ 285973 w 4194497"/>
                <a:gd name="connsiteY127" fmla="*/ 629171 h 4876800"/>
                <a:gd name="connsiteX128" fmla="*/ 381297 w 4194497"/>
                <a:gd name="connsiteY128" fmla="*/ 629171 h 4876800"/>
                <a:gd name="connsiteX129" fmla="*/ 381297 w 4194497"/>
                <a:gd name="connsiteY129" fmla="*/ 285973 h 4876800"/>
                <a:gd name="connsiteX130" fmla="*/ 667308 w 4194497"/>
                <a:gd name="connsiteY130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194497" h="4876800">
                  <a:moveTo>
                    <a:pt x="2097249" y="4118223"/>
                  </a:moveTo>
                  <a:cubicBezTo>
                    <a:pt x="2202582" y="4118223"/>
                    <a:pt x="2287897" y="4203538"/>
                    <a:pt x="2287897" y="4308872"/>
                  </a:cubicBezTo>
                  <a:cubicBezTo>
                    <a:pt x="2287897" y="4414242"/>
                    <a:pt x="2202582" y="4499558"/>
                    <a:pt x="2097249" y="4499558"/>
                  </a:cubicBezTo>
                  <a:cubicBezTo>
                    <a:pt x="1991915" y="4499558"/>
                    <a:pt x="1906600" y="4414242"/>
                    <a:pt x="1906600" y="4308872"/>
                  </a:cubicBezTo>
                  <a:cubicBezTo>
                    <a:pt x="1906600" y="4203538"/>
                    <a:pt x="1991915" y="4118223"/>
                    <a:pt x="2097249" y="4118223"/>
                  </a:cubicBezTo>
                  <a:close/>
                  <a:moveTo>
                    <a:pt x="3336540" y="2020975"/>
                  </a:moveTo>
                  <a:cubicBezTo>
                    <a:pt x="3389151" y="2020975"/>
                    <a:pt x="3431865" y="2063688"/>
                    <a:pt x="3431865" y="2116299"/>
                  </a:cubicBezTo>
                  <a:cubicBezTo>
                    <a:pt x="3431865" y="2168947"/>
                    <a:pt x="3389151" y="2211624"/>
                    <a:pt x="3336540" y="2211624"/>
                  </a:cubicBezTo>
                  <a:cubicBezTo>
                    <a:pt x="3283892" y="2211624"/>
                    <a:pt x="3241179" y="2168947"/>
                    <a:pt x="3241179" y="2116299"/>
                  </a:cubicBezTo>
                  <a:cubicBezTo>
                    <a:pt x="3241179" y="2063688"/>
                    <a:pt x="3283892" y="2020975"/>
                    <a:pt x="3336540" y="2020975"/>
                  </a:cubicBezTo>
                  <a:close/>
                  <a:moveTo>
                    <a:pt x="2573907" y="2020975"/>
                  </a:moveTo>
                  <a:lnTo>
                    <a:pt x="2955205" y="2020975"/>
                  </a:lnTo>
                  <a:cubicBezTo>
                    <a:pt x="3007853" y="2020975"/>
                    <a:pt x="3050529" y="2063688"/>
                    <a:pt x="3050529" y="2116299"/>
                  </a:cubicBezTo>
                  <a:cubicBezTo>
                    <a:pt x="3050529" y="2168947"/>
                    <a:pt x="3007853" y="2211624"/>
                    <a:pt x="2955205" y="2211624"/>
                  </a:cubicBezTo>
                  <a:lnTo>
                    <a:pt x="2573907" y="2211624"/>
                  </a:lnTo>
                  <a:cubicBezTo>
                    <a:pt x="2521222" y="2211624"/>
                    <a:pt x="2478546" y="2168947"/>
                    <a:pt x="2478546" y="2116299"/>
                  </a:cubicBezTo>
                  <a:cubicBezTo>
                    <a:pt x="2478546" y="2063688"/>
                    <a:pt x="2521222" y="2020975"/>
                    <a:pt x="2573907" y="2020975"/>
                  </a:cubicBezTo>
                  <a:close/>
                  <a:moveTo>
                    <a:pt x="667308" y="1830325"/>
                  </a:moveTo>
                  <a:cubicBezTo>
                    <a:pt x="614734" y="1830325"/>
                    <a:pt x="571983" y="1873076"/>
                    <a:pt x="571983" y="1925650"/>
                  </a:cubicBezTo>
                  <a:lnTo>
                    <a:pt x="571983" y="2306985"/>
                  </a:lnTo>
                  <a:cubicBezTo>
                    <a:pt x="571983" y="2359521"/>
                    <a:pt x="614734" y="2402309"/>
                    <a:pt x="667308" y="2402309"/>
                  </a:cubicBezTo>
                  <a:lnTo>
                    <a:pt x="1667879" y="2402309"/>
                  </a:lnTo>
                  <a:cubicBezTo>
                    <a:pt x="1823851" y="2402309"/>
                    <a:pt x="1951992" y="2529185"/>
                    <a:pt x="1953592" y="2685120"/>
                  </a:cubicBezTo>
                  <a:cubicBezTo>
                    <a:pt x="1953592" y="2685455"/>
                    <a:pt x="1953592" y="2685789"/>
                    <a:pt x="1953592" y="2686087"/>
                  </a:cubicBezTo>
                  <a:lnTo>
                    <a:pt x="1953592" y="2689250"/>
                  </a:lnTo>
                  <a:cubicBezTo>
                    <a:pt x="1949723" y="3266852"/>
                    <a:pt x="1854770" y="3677022"/>
                    <a:pt x="1778496" y="4006602"/>
                  </a:cubicBezTo>
                  <a:cubicBezTo>
                    <a:pt x="1756321" y="4102447"/>
                    <a:pt x="1735336" y="4193121"/>
                    <a:pt x="1719225" y="4277209"/>
                  </a:cubicBezTo>
                  <a:cubicBezTo>
                    <a:pt x="1702184" y="4516152"/>
                    <a:pt x="1906153" y="4712568"/>
                    <a:pt x="2147887" y="4683175"/>
                  </a:cubicBezTo>
                  <a:cubicBezTo>
                    <a:pt x="2346201" y="4659064"/>
                    <a:pt x="2494248" y="4477420"/>
                    <a:pt x="2479923" y="4277060"/>
                  </a:cubicBezTo>
                  <a:cubicBezTo>
                    <a:pt x="2462808" y="4187726"/>
                    <a:pt x="2440856" y="4093183"/>
                    <a:pt x="2417601" y="3993245"/>
                  </a:cubicBezTo>
                  <a:cubicBezTo>
                    <a:pt x="2341178" y="3664372"/>
                    <a:pt x="2246002" y="3255057"/>
                    <a:pt x="2244923" y="2687241"/>
                  </a:cubicBezTo>
                  <a:lnTo>
                    <a:pt x="2244923" y="2684748"/>
                  </a:lnTo>
                  <a:cubicBezTo>
                    <a:pt x="2246337" y="2528627"/>
                    <a:pt x="2373883" y="2402309"/>
                    <a:pt x="2529259" y="2402309"/>
                  </a:cubicBezTo>
                  <a:lnTo>
                    <a:pt x="3527189" y="2402309"/>
                  </a:lnTo>
                  <a:cubicBezTo>
                    <a:pt x="3579763" y="2402309"/>
                    <a:pt x="3622514" y="2359521"/>
                    <a:pt x="3622514" y="2306985"/>
                  </a:cubicBezTo>
                  <a:lnTo>
                    <a:pt x="3622514" y="1925650"/>
                  </a:lnTo>
                  <a:cubicBezTo>
                    <a:pt x="3622514" y="1873076"/>
                    <a:pt x="3579763" y="1830325"/>
                    <a:pt x="3527189" y="1830325"/>
                  </a:cubicBezTo>
                  <a:close/>
                  <a:moveTo>
                    <a:pt x="285973" y="819820"/>
                  </a:moveTo>
                  <a:cubicBezTo>
                    <a:pt x="233437" y="819820"/>
                    <a:pt x="190649" y="862608"/>
                    <a:pt x="190649" y="915144"/>
                  </a:cubicBezTo>
                  <a:lnTo>
                    <a:pt x="190649" y="1925650"/>
                  </a:lnTo>
                  <a:cubicBezTo>
                    <a:pt x="190649" y="1978223"/>
                    <a:pt x="233437" y="2020974"/>
                    <a:pt x="285973" y="2020974"/>
                  </a:cubicBezTo>
                  <a:lnTo>
                    <a:pt x="381297" y="2020974"/>
                  </a:lnTo>
                  <a:lnTo>
                    <a:pt x="381297" y="1925650"/>
                  </a:lnTo>
                  <a:cubicBezTo>
                    <a:pt x="381297" y="1767966"/>
                    <a:pt x="509624" y="1639676"/>
                    <a:pt x="667308" y="1639676"/>
                  </a:cubicBezTo>
                  <a:lnTo>
                    <a:pt x="3527189" y="1639676"/>
                  </a:lnTo>
                  <a:cubicBezTo>
                    <a:pt x="3684873" y="1639676"/>
                    <a:pt x="3813162" y="1767966"/>
                    <a:pt x="3813162" y="1925650"/>
                  </a:cubicBezTo>
                  <a:lnTo>
                    <a:pt x="3813162" y="2020974"/>
                  </a:lnTo>
                  <a:lnTo>
                    <a:pt x="3908487" y="2020974"/>
                  </a:lnTo>
                  <a:cubicBezTo>
                    <a:pt x="3961060" y="2020974"/>
                    <a:pt x="4003811" y="1978223"/>
                    <a:pt x="4003811" y="1925650"/>
                  </a:cubicBezTo>
                  <a:lnTo>
                    <a:pt x="4003811" y="915144"/>
                  </a:lnTo>
                  <a:cubicBezTo>
                    <a:pt x="4003811" y="862608"/>
                    <a:pt x="3961060" y="819820"/>
                    <a:pt x="3908487" y="819820"/>
                  </a:cubicBezTo>
                  <a:lnTo>
                    <a:pt x="3813162" y="819820"/>
                  </a:lnTo>
                  <a:lnTo>
                    <a:pt x="3813162" y="1163017"/>
                  </a:lnTo>
                  <a:cubicBezTo>
                    <a:pt x="3813162" y="1320701"/>
                    <a:pt x="3684873" y="1448990"/>
                    <a:pt x="3527189" y="1448990"/>
                  </a:cubicBezTo>
                  <a:lnTo>
                    <a:pt x="667308" y="1448990"/>
                  </a:lnTo>
                  <a:cubicBezTo>
                    <a:pt x="509624" y="1448990"/>
                    <a:pt x="381297" y="1320701"/>
                    <a:pt x="381297" y="1163017"/>
                  </a:cubicBezTo>
                  <a:lnTo>
                    <a:pt x="381297" y="819820"/>
                  </a:lnTo>
                  <a:close/>
                  <a:moveTo>
                    <a:pt x="1143967" y="190649"/>
                  </a:moveTo>
                  <a:lnTo>
                    <a:pt x="1143967" y="287610"/>
                  </a:lnTo>
                  <a:cubicBezTo>
                    <a:pt x="1143967" y="339291"/>
                    <a:pt x="1185974" y="381335"/>
                    <a:pt x="1237655" y="381335"/>
                  </a:cubicBezTo>
                  <a:lnTo>
                    <a:pt x="1240892" y="381335"/>
                  </a:lnTo>
                  <a:cubicBezTo>
                    <a:pt x="1397682" y="381335"/>
                    <a:pt x="1525265" y="508880"/>
                    <a:pt x="1525265" y="665671"/>
                  </a:cubicBezTo>
                  <a:lnTo>
                    <a:pt x="1525265" y="667308"/>
                  </a:lnTo>
                  <a:cubicBezTo>
                    <a:pt x="1525265" y="719919"/>
                    <a:pt x="1567941" y="762632"/>
                    <a:pt x="1620589" y="762632"/>
                  </a:cubicBezTo>
                  <a:cubicBezTo>
                    <a:pt x="1673237" y="762632"/>
                    <a:pt x="1715914" y="719919"/>
                    <a:pt x="1715914" y="667308"/>
                  </a:cubicBezTo>
                  <a:cubicBezTo>
                    <a:pt x="1715914" y="509290"/>
                    <a:pt x="1843906" y="381335"/>
                    <a:pt x="2001924" y="381335"/>
                  </a:cubicBezTo>
                  <a:cubicBezTo>
                    <a:pt x="2159942" y="381335"/>
                    <a:pt x="2287897" y="509290"/>
                    <a:pt x="2287897" y="667308"/>
                  </a:cubicBezTo>
                  <a:cubicBezTo>
                    <a:pt x="2287897" y="719919"/>
                    <a:pt x="2330574" y="762632"/>
                    <a:pt x="2383222" y="762632"/>
                  </a:cubicBezTo>
                  <a:cubicBezTo>
                    <a:pt x="2435870" y="762632"/>
                    <a:pt x="2478546" y="719919"/>
                    <a:pt x="2478546" y="667308"/>
                  </a:cubicBezTo>
                  <a:cubicBezTo>
                    <a:pt x="2478546" y="509624"/>
                    <a:pt x="2606836" y="381335"/>
                    <a:pt x="2764557" y="381335"/>
                  </a:cubicBezTo>
                  <a:lnTo>
                    <a:pt x="2955206" y="381335"/>
                  </a:lnTo>
                  <a:cubicBezTo>
                    <a:pt x="3007779" y="381335"/>
                    <a:pt x="3050530" y="338547"/>
                    <a:pt x="3050530" y="285973"/>
                  </a:cubicBezTo>
                  <a:lnTo>
                    <a:pt x="3050530" y="190649"/>
                  </a:lnTo>
                  <a:close/>
                  <a:moveTo>
                    <a:pt x="667308" y="190649"/>
                  </a:moveTo>
                  <a:cubicBezTo>
                    <a:pt x="614734" y="190649"/>
                    <a:pt x="571983" y="233437"/>
                    <a:pt x="571983" y="285973"/>
                  </a:cubicBezTo>
                  <a:lnTo>
                    <a:pt x="571983" y="1163017"/>
                  </a:lnTo>
                  <a:cubicBezTo>
                    <a:pt x="571983" y="1215591"/>
                    <a:pt x="614734" y="1258342"/>
                    <a:pt x="667308" y="1258342"/>
                  </a:cubicBezTo>
                  <a:lnTo>
                    <a:pt x="3527189" y="1258342"/>
                  </a:lnTo>
                  <a:cubicBezTo>
                    <a:pt x="3579763" y="1258342"/>
                    <a:pt x="3622514" y="1215591"/>
                    <a:pt x="3622514" y="1163017"/>
                  </a:cubicBezTo>
                  <a:lnTo>
                    <a:pt x="3622514" y="285973"/>
                  </a:lnTo>
                  <a:cubicBezTo>
                    <a:pt x="3622514" y="233437"/>
                    <a:pt x="3579763" y="190649"/>
                    <a:pt x="3527189" y="190649"/>
                  </a:cubicBezTo>
                  <a:lnTo>
                    <a:pt x="3241179" y="190649"/>
                  </a:lnTo>
                  <a:lnTo>
                    <a:pt x="3241179" y="285973"/>
                  </a:lnTo>
                  <a:cubicBezTo>
                    <a:pt x="3241179" y="443694"/>
                    <a:pt x="3112889" y="571983"/>
                    <a:pt x="2955206" y="571983"/>
                  </a:cubicBezTo>
                  <a:lnTo>
                    <a:pt x="2764557" y="571983"/>
                  </a:lnTo>
                  <a:cubicBezTo>
                    <a:pt x="2711983" y="571983"/>
                    <a:pt x="2669232" y="614734"/>
                    <a:pt x="2669232" y="667308"/>
                  </a:cubicBezTo>
                  <a:cubicBezTo>
                    <a:pt x="2669232" y="825326"/>
                    <a:pt x="2541240" y="953281"/>
                    <a:pt x="2383222" y="953281"/>
                  </a:cubicBezTo>
                  <a:cubicBezTo>
                    <a:pt x="2225204" y="953281"/>
                    <a:pt x="2097249" y="825326"/>
                    <a:pt x="2097249" y="667308"/>
                  </a:cubicBezTo>
                  <a:cubicBezTo>
                    <a:pt x="2097249" y="614660"/>
                    <a:pt x="2054572" y="571983"/>
                    <a:pt x="2001924" y="571983"/>
                  </a:cubicBezTo>
                  <a:cubicBezTo>
                    <a:pt x="1949276" y="571983"/>
                    <a:pt x="1906600" y="614660"/>
                    <a:pt x="1906600" y="667308"/>
                  </a:cubicBezTo>
                  <a:cubicBezTo>
                    <a:pt x="1906600" y="825326"/>
                    <a:pt x="1778608" y="953281"/>
                    <a:pt x="1620589" y="953281"/>
                  </a:cubicBezTo>
                  <a:cubicBezTo>
                    <a:pt x="1462571" y="953281"/>
                    <a:pt x="1334616" y="825326"/>
                    <a:pt x="1334616" y="667308"/>
                  </a:cubicBezTo>
                  <a:lnTo>
                    <a:pt x="1334616" y="665671"/>
                  </a:lnTo>
                  <a:cubicBezTo>
                    <a:pt x="1334616" y="614027"/>
                    <a:pt x="1292572" y="571983"/>
                    <a:pt x="1240892" y="571983"/>
                  </a:cubicBezTo>
                  <a:lnTo>
                    <a:pt x="1237655" y="571983"/>
                  </a:lnTo>
                  <a:cubicBezTo>
                    <a:pt x="1080864" y="571983"/>
                    <a:pt x="953281" y="444401"/>
                    <a:pt x="953281" y="287610"/>
                  </a:cubicBezTo>
                  <a:lnTo>
                    <a:pt x="953281" y="190649"/>
                  </a:lnTo>
                  <a:close/>
                  <a:moveTo>
                    <a:pt x="667308" y="0"/>
                  </a:moveTo>
                  <a:lnTo>
                    <a:pt x="3527189" y="0"/>
                  </a:lnTo>
                  <a:cubicBezTo>
                    <a:pt x="3684873" y="0"/>
                    <a:pt x="3813162" y="128290"/>
                    <a:pt x="3813162" y="285973"/>
                  </a:cubicBezTo>
                  <a:lnTo>
                    <a:pt x="3813162" y="629171"/>
                  </a:lnTo>
                  <a:lnTo>
                    <a:pt x="3908487" y="629171"/>
                  </a:lnTo>
                  <a:cubicBezTo>
                    <a:pt x="4066207" y="629171"/>
                    <a:pt x="4194497" y="757461"/>
                    <a:pt x="4194497" y="915144"/>
                  </a:cubicBezTo>
                  <a:lnTo>
                    <a:pt x="4194497" y="1925650"/>
                  </a:lnTo>
                  <a:cubicBezTo>
                    <a:pt x="4194497" y="2083333"/>
                    <a:pt x="4066207" y="2211623"/>
                    <a:pt x="3908487" y="2211623"/>
                  </a:cubicBezTo>
                  <a:lnTo>
                    <a:pt x="3813162" y="2211623"/>
                  </a:lnTo>
                  <a:lnTo>
                    <a:pt x="3813162" y="2306985"/>
                  </a:lnTo>
                  <a:cubicBezTo>
                    <a:pt x="3813162" y="2464668"/>
                    <a:pt x="3684873" y="2592958"/>
                    <a:pt x="3527189" y="2592958"/>
                  </a:cubicBezTo>
                  <a:lnTo>
                    <a:pt x="2529259" y="2592958"/>
                  </a:lnTo>
                  <a:cubicBezTo>
                    <a:pt x="2478063" y="2592958"/>
                    <a:pt x="2436019" y="2634555"/>
                    <a:pt x="2435572" y="2685641"/>
                  </a:cubicBezTo>
                  <a:lnTo>
                    <a:pt x="2435572" y="2687054"/>
                  </a:lnTo>
                  <a:cubicBezTo>
                    <a:pt x="2436614" y="3233030"/>
                    <a:pt x="2529036" y="3630588"/>
                    <a:pt x="2603301" y="3950047"/>
                  </a:cubicBezTo>
                  <a:cubicBezTo>
                    <a:pt x="2627449" y="4053855"/>
                    <a:pt x="2650257" y="4151932"/>
                    <a:pt x="2668191" y="4246587"/>
                  </a:cubicBezTo>
                  <a:cubicBezTo>
                    <a:pt x="2668823" y="4249824"/>
                    <a:pt x="2669270" y="4253099"/>
                    <a:pt x="2669530" y="4256373"/>
                  </a:cubicBezTo>
                  <a:cubicBezTo>
                    <a:pt x="2696059" y="4572074"/>
                    <a:pt x="2463217" y="4836951"/>
                    <a:pt x="2170881" y="4872447"/>
                  </a:cubicBezTo>
                  <a:cubicBezTo>
                    <a:pt x="1808150" y="4916612"/>
                    <a:pt x="1499369" y="4618658"/>
                    <a:pt x="1529581" y="4256633"/>
                  </a:cubicBezTo>
                  <a:cubicBezTo>
                    <a:pt x="1529879" y="4253322"/>
                    <a:pt x="1530325" y="4250048"/>
                    <a:pt x="1530920" y="4246811"/>
                  </a:cubicBezTo>
                  <a:cubicBezTo>
                    <a:pt x="1547850" y="4157514"/>
                    <a:pt x="1569653" y="4063343"/>
                    <a:pt x="1592758" y="3963591"/>
                  </a:cubicBezTo>
                  <a:cubicBezTo>
                    <a:pt x="1666912" y="3643201"/>
                    <a:pt x="1759185" y="3244453"/>
                    <a:pt x="1762906" y="2688580"/>
                  </a:cubicBezTo>
                  <a:lnTo>
                    <a:pt x="1762906" y="2686720"/>
                  </a:lnTo>
                  <a:cubicBezTo>
                    <a:pt x="1762199" y="2634965"/>
                    <a:pt x="1719672" y="2592958"/>
                    <a:pt x="1667879" y="2592958"/>
                  </a:cubicBezTo>
                  <a:lnTo>
                    <a:pt x="667308" y="2592958"/>
                  </a:lnTo>
                  <a:cubicBezTo>
                    <a:pt x="509624" y="2592958"/>
                    <a:pt x="381297" y="2464668"/>
                    <a:pt x="381297" y="2306985"/>
                  </a:cubicBezTo>
                  <a:lnTo>
                    <a:pt x="381297" y="2211623"/>
                  </a:lnTo>
                  <a:lnTo>
                    <a:pt x="285973" y="2211623"/>
                  </a:lnTo>
                  <a:cubicBezTo>
                    <a:pt x="128290" y="2211623"/>
                    <a:pt x="0" y="2083333"/>
                    <a:pt x="0" y="1925650"/>
                  </a:cubicBezTo>
                  <a:lnTo>
                    <a:pt x="0" y="915144"/>
                  </a:lnTo>
                  <a:cubicBezTo>
                    <a:pt x="0" y="757461"/>
                    <a:pt x="128290" y="629171"/>
                    <a:pt x="285973" y="629171"/>
                  </a:cubicBezTo>
                  <a:lnTo>
                    <a:pt x="381297" y="629171"/>
                  </a:lnTo>
                  <a:lnTo>
                    <a:pt x="381297" y="285973"/>
                  </a:lnTo>
                  <a:cubicBezTo>
                    <a:pt x="381297" y="128290"/>
                    <a:pt x="509624" y="0"/>
                    <a:pt x="6673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944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460809" cy="48635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ПОКАЗАТЕЛИ </a:t>
            </a:r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СОЦИАЛЬНО-ЭКОНОМИЧЕСКОГО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РАЗВИТИЯ НА ДУШУ НАСЕЛЕНИЯ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xmlns="" id="{69282AE7-6433-4715-A3A4-092F0E34F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82870"/>
              </p:ext>
            </p:extLst>
          </p:nvPr>
        </p:nvGraphicFramePr>
        <p:xfrm>
          <a:off x="1447923" y="1824946"/>
          <a:ext cx="9305801" cy="37471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29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5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75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1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Плановый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бюджета муниципального образования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2 251,96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2 159,02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1821,94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1 847,16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1 913,90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537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бюджета муниципального образования, </a:t>
                      </a:r>
                    </a:p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2 559,70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2 145,10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1901,38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1991,32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1 847,16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1 913,90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595,79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548,29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617,48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626,48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645,92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994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национальную безопасность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национальную экономику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12,84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жилищно-коммунальное хозяйство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988,49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767,20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663,89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охрану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4,16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культуру и кинематографию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502,11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157,92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социальную политику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364,98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377,62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391,88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физическую культуру и спорт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средства массовой информации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65,25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pSp>
        <p:nvGrpSpPr>
          <p:cNvPr id="45" name="Group 31">
            <a:extLst>
              <a:ext uri="{FF2B5EF4-FFF2-40B4-BE49-F238E27FC236}">
                <a16:creationId xmlns:a16="http://schemas.microsoft.com/office/drawing/2014/main" xmlns="" id="{C250D986-D6CA-4448-8692-98C9C34B31D4}"/>
              </a:ext>
            </a:extLst>
          </p:cNvPr>
          <p:cNvGrpSpPr/>
          <p:nvPr/>
        </p:nvGrpSpPr>
        <p:grpSpPr>
          <a:xfrm>
            <a:off x="1447923" y="5892744"/>
            <a:ext cx="684000" cy="684000"/>
            <a:chOff x="6094010" y="3956321"/>
            <a:chExt cx="684000" cy="684000"/>
          </a:xfrm>
        </p:grpSpPr>
        <p:sp>
          <p:nvSpPr>
            <p:cNvPr id="50" name="Document 32">
              <a:extLst>
                <a:ext uri="{FF2B5EF4-FFF2-40B4-BE49-F238E27FC236}">
                  <a16:creationId xmlns:a16="http://schemas.microsoft.com/office/drawing/2014/main" xmlns="" id="{4B6DE59E-E36C-41CF-B931-69588AAAE25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Shape 2540">
              <a:extLst>
                <a:ext uri="{FF2B5EF4-FFF2-40B4-BE49-F238E27FC236}">
                  <a16:creationId xmlns:a16="http://schemas.microsoft.com/office/drawing/2014/main" xmlns="" id="{4FB98A51-0371-493E-9292-F0F5C1CA8C58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66763E4A-0A08-456E-AC23-F512FA1D050C}"/>
              </a:ext>
            </a:extLst>
          </p:cNvPr>
          <p:cNvSpPr txBox="1">
            <a:spLocks/>
          </p:cNvSpPr>
          <p:nvPr/>
        </p:nvSpPr>
        <p:spPr>
          <a:xfrm>
            <a:off x="8305549" y="1504333"/>
            <a:ext cx="3029200" cy="33929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Таблица показателей (руб. на чел.)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BF6B01F9-EF7D-4171-A047-EB07BD2EE491}"/>
              </a:ext>
            </a:extLst>
          </p:cNvPr>
          <p:cNvSpPr txBox="1">
            <a:spLocks/>
          </p:cNvSpPr>
          <p:nvPr/>
        </p:nvSpPr>
        <p:spPr>
          <a:xfrm>
            <a:off x="2586345" y="6119821"/>
            <a:ext cx="3029200" cy="33929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Таблица показателей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872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96" y="744897"/>
            <a:ext cx="9560973" cy="53780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460809" cy="486355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ЦЕЛЕВЫЕ ГРУППЫ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НАСЕЛЕНИЯ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7" y="1584785"/>
            <a:ext cx="988091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МОЛОДЁЖЬ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67043" y="1612873"/>
            <a:ext cx="276224" cy="276224"/>
            <a:chOff x="1460006" y="1642203"/>
            <a:chExt cx="479425" cy="479425"/>
          </a:xfrm>
        </p:grpSpPr>
        <p:sp>
          <p:nvSpPr>
            <p:cNvPr id="13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6" y="2512731"/>
            <a:ext cx="1790618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НЕСОВЕРШЕННОЛЕТНИЕ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6567" y="2048831"/>
            <a:ext cx="115679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ДЕТИ и СЕМЬИ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6" y="2957558"/>
            <a:ext cx="196791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МНОГОДЕТНЫЕ РОДИТЕЛИ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42568" y="3856740"/>
            <a:ext cx="2647969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ЛИЦА ПРЕДПЕНСИОННОГО ВОЗРАСТА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51482" y="4320786"/>
            <a:ext cx="1104790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ПЕНСИОНЕРЫ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70783" y="4804197"/>
            <a:ext cx="1123193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БЕЗРАБОТНЫЕ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82044" y="5229513"/>
            <a:ext cx="86780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ВЕТЕРАНЫ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95497" y="5654829"/>
            <a:ext cx="96225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ИНВАЛИДЫ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51482" y="3405834"/>
            <a:ext cx="2642583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ЖИТЕЛИ МУНИЦИПАЛЬНОГО ОКРУГА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109831" y="6080145"/>
            <a:ext cx="1364348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ИНЫЕ КАТЕГОРИИ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67043" y="2074783"/>
            <a:ext cx="276224" cy="276224"/>
            <a:chOff x="1460006" y="1642203"/>
            <a:chExt cx="479425" cy="479425"/>
          </a:xfrm>
        </p:grpSpPr>
        <p:sp>
          <p:nvSpPr>
            <p:cNvPr id="27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4973" y="2543540"/>
            <a:ext cx="276224" cy="276224"/>
            <a:chOff x="1460006" y="1642203"/>
            <a:chExt cx="479425" cy="479425"/>
          </a:xfrm>
        </p:grpSpPr>
        <p:sp>
          <p:nvSpPr>
            <p:cNvPr id="30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4973" y="2985645"/>
            <a:ext cx="276224" cy="276224"/>
            <a:chOff x="1460006" y="1642203"/>
            <a:chExt cx="479425" cy="479425"/>
          </a:xfrm>
        </p:grpSpPr>
        <p:sp>
          <p:nvSpPr>
            <p:cNvPr id="33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3433921"/>
            <a:ext cx="276224" cy="276224"/>
            <a:chOff x="1460006" y="1642203"/>
            <a:chExt cx="479425" cy="479425"/>
          </a:xfrm>
        </p:grpSpPr>
        <p:sp>
          <p:nvSpPr>
            <p:cNvPr id="36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3884827"/>
            <a:ext cx="276224" cy="276224"/>
            <a:chOff x="1460006" y="1642203"/>
            <a:chExt cx="479425" cy="479425"/>
          </a:xfrm>
        </p:grpSpPr>
        <p:sp>
          <p:nvSpPr>
            <p:cNvPr id="39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4231" y="4348873"/>
            <a:ext cx="276224" cy="276224"/>
            <a:chOff x="1460006" y="1642203"/>
            <a:chExt cx="479425" cy="479425"/>
          </a:xfrm>
        </p:grpSpPr>
        <p:sp>
          <p:nvSpPr>
            <p:cNvPr id="42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4793059"/>
            <a:ext cx="276224" cy="276224"/>
            <a:chOff x="1460006" y="1642203"/>
            <a:chExt cx="479425" cy="479425"/>
          </a:xfrm>
        </p:grpSpPr>
        <p:sp>
          <p:nvSpPr>
            <p:cNvPr id="47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7096" y="5231695"/>
            <a:ext cx="276224" cy="276224"/>
            <a:chOff x="1460006" y="1642203"/>
            <a:chExt cx="479425" cy="479425"/>
          </a:xfrm>
        </p:grpSpPr>
        <p:sp>
          <p:nvSpPr>
            <p:cNvPr id="52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5654829"/>
            <a:ext cx="276224" cy="276224"/>
            <a:chOff x="1460006" y="1642203"/>
            <a:chExt cx="479425" cy="479425"/>
          </a:xfrm>
        </p:grpSpPr>
        <p:sp>
          <p:nvSpPr>
            <p:cNvPr id="55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6108232"/>
            <a:ext cx="276224" cy="276224"/>
            <a:chOff x="1460006" y="1642203"/>
            <a:chExt cx="479425" cy="479425"/>
          </a:xfrm>
        </p:grpSpPr>
        <p:sp>
          <p:nvSpPr>
            <p:cNvPr id="58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3754875" y="4608393"/>
            <a:ext cx="1556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ДЕТИ и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МОЛОДЁЖЬ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6701481" y="6006619"/>
            <a:ext cx="243016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ТРУДОСПОСОБНОЕ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НАСЕЛЕНИЕ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0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0033686" y="4625097"/>
            <a:ext cx="2051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ПЕНСИОНЕРЫ</a:t>
            </a: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 и ВЕТЕРАНЫ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3597941" y="4949976"/>
            <a:ext cx="187081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Расходы: </a:t>
            </a: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7 345,7 тыс. руб.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2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6944082" y="6311708"/>
            <a:ext cx="187081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Расходы: </a:t>
            </a: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8 140,3 тыс. руб.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3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0083114" y="4923986"/>
            <a:ext cx="187081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Расходы: </a:t>
            </a: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8 041,2 тыс. руб.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5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2725</Words>
  <Application>Microsoft Office PowerPoint</Application>
  <PresentationFormat>Широкоэкранный</PresentationFormat>
  <Paragraphs>719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Arial</vt:lpstr>
      <vt:lpstr>Calibri</vt:lpstr>
      <vt:lpstr>Calibri Light</vt:lpstr>
      <vt:lpstr>FontAwesome</vt:lpstr>
      <vt:lpstr>Gill Sans</vt:lpstr>
      <vt:lpstr>Lato Light</vt:lpstr>
      <vt:lpstr>Open Sans</vt:lpstr>
      <vt:lpstr>Roboto</vt:lpstr>
      <vt:lpstr>Roboto Black</vt:lpstr>
      <vt:lpstr>Roboto Light</vt:lpstr>
      <vt:lpstr>Source Sans Pro</vt:lpstr>
      <vt:lpstr>Source Sans Pro Light</vt:lpstr>
      <vt:lpstr>Times New Roman</vt:lpstr>
      <vt:lpstr>Wingdings 3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175</cp:revision>
  <dcterms:created xsi:type="dcterms:W3CDTF">2021-04-07T06:31:13Z</dcterms:created>
  <dcterms:modified xsi:type="dcterms:W3CDTF">2022-06-28T08:16:30Z</dcterms:modified>
</cp:coreProperties>
</file>